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sldIdLst>
    <p:sldId id="256" r:id="rId2"/>
    <p:sldId id="257" r:id="rId3"/>
    <p:sldId id="258" r:id="rId4"/>
    <p:sldId id="280" r:id="rId5"/>
    <p:sldId id="325" r:id="rId6"/>
    <p:sldId id="332" r:id="rId7"/>
    <p:sldId id="322" r:id="rId8"/>
    <p:sldId id="333" r:id="rId9"/>
    <p:sldId id="330" r:id="rId10"/>
    <p:sldId id="324" r:id="rId11"/>
    <p:sldId id="285" r:id="rId12"/>
    <p:sldId id="267" r:id="rId13"/>
    <p:sldId id="335" r:id="rId14"/>
    <p:sldId id="336" r:id="rId15"/>
    <p:sldId id="327" r:id="rId16"/>
    <p:sldId id="334" r:id="rId17"/>
    <p:sldId id="337" r:id="rId18"/>
    <p:sldId id="340" r:id="rId19"/>
    <p:sldId id="338" r:id="rId20"/>
    <p:sldId id="339" r:id="rId21"/>
    <p:sldId id="345" r:id="rId22"/>
    <p:sldId id="344" r:id="rId23"/>
    <p:sldId id="261" r:id="rId24"/>
    <p:sldId id="341" r:id="rId25"/>
    <p:sldId id="346" r:id="rId26"/>
    <p:sldId id="347" r:id="rId27"/>
    <p:sldId id="348" r:id="rId28"/>
    <p:sldId id="350" r:id="rId29"/>
    <p:sldId id="352" r:id="rId30"/>
    <p:sldId id="353" r:id="rId31"/>
    <p:sldId id="354" r:id="rId32"/>
    <p:sldId id="351" r:id="rId33"/>
    <p:sldId id="342" r:id="rId34"/>
    <p:sldId id="356" r:id="rId35"/>
    <p:sldId id="357" r:id="rId36"/>
    <p:sldId id="359" r:id="rId37"/>
    <p:sldId id="358" r:id="rId38"/>
    <p:sldId id="360" r:id="rId39"/>
    <p:sldId id="355" r:id="rId40"/>
    <p:sldId id="362" r:id="rId41"/>
    <p:sldId id="364" r:id="rId42"/>
    <p:sldId id="361" r:id="rId43"/>
    <p:sldId id="343" r:id="rId44"/>
    <p:sldId id="365" r:id="rId45"/>
    <p:sldId id="366" r:id="rId46"/>
    <p:sldId id="367" r:id="rId47"/>
    <p:sldId id="368" r:id="rId48"/>
    <p:sldId id="369" r:id="rId49"/>
    <p:sldId id="273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02"/>
    <p:restoredTop sz="96197"/>
  </p:normalViewPr>
  <p:slideViewPr>
    <p:cSldViewPr snapToGrid="0">
      <p:cViewPr varScale="1">
        <p:scale>
          <a:sx n="78" d="100"/>
          <a:sy n="78" d="100"/>
        </p:scale>
        <p:origin x="200" y="1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image" Target="../media/image6.jpg"/><Relationship Id="rId4" Type="http://schemas.openxmlformats.org/officeDocument/2006/relationships/image" Target="../media/image9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image" Target="../media/image6.jpg"/><Relationship Id="rId4" Type="http://schemas.openxmlformats.org/officeDocument/2006/relationships/image" Target="../media/image9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image" Target="../media/image6.jpg"/><Relationship Id="rId4" Type="http://schemas.openxmlformats.org/officeDocument/2006/relationships/image" Target="../media/image9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image" Target="../media/image6.jpg"/><Relationship Id="rId4" Type="http://schemas.openxmlformats.org/officeDocument/2006/relationships/image" Target="../media/image9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image" Target="../media/image6.jpg"/><Relationship Id="rId4" Type="http://schemas.openxmlformats.org/officeDocument/2006/relationships/image" Target="../media/image9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image" Target="../media/image6.jpg"/><Relationship Id="rId4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FDA71F-0163-4378-B9B1-248E0325FB12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4B3B087-ABCE-4D92-B820-00EDC0B202AC}">
      <dgm:prSet/>
      <dgm:spPr/>
      <dgm:t>
        <a:bodyPr/>
        <a:lstStyle/>
        <a:p>
          <a:r>
            <a:rPr lang="en-US" dirty="0"/>
            <a:t>Redes </a:t>
          </a:r>
          <a:r>
            <a:rPr lang="en-US" dirty="0" err="1"/>
            <a:t>Neurais</a:t>
          </a:r>
          <a:r>
            <a:rPr lang="en-US" dirty="0"/>
            <a:t> </a:t>
          </a:r>
          <a:r>
            <a:rPr lang="en-US" dirty="0" err="1"/>
            <a:t>Artificiais</a:t>
          </a:r>
          <a:endParaRPr lang="en-US" dirty="0"/>
        </a:p>
      </dgm:t>
    </dgm:pt>
    <dgm:pt modelId="{119B34E9-F0DB-42C7-923E-760BB2DDD384}" type="parTrans" cxnId="{6A4DBAFD-4976-457D-92CD-743517BF3792}">
      <dgm:prSet/>
      <dgm:spPr/>
      <dgm:t>
        <a:bodyPr/>
        <a:lstStyle/>
        <a:p>
          <a:endParaRPr lang="en-US"/>
        </a:p>
      </dgm:t>
    </dgm:pt>
    <dgm:pt modelId="{9B00AA4C-E443-4A1B-982E-C1A03398B8B7}" type="sibTrans" cxnId="{6A4DBAFD-4976-457D-92CD-743517BF3792}">
      <dgm:prSet/>
      <dgm:spPr/>
      <dgm:t>
        <a:bodyPr/>
        <a:lstStyle/>
        <a:p>
          <a:endParaRPr lang="en-US"/>
        </a:p>
      </dgm:t>
    </dgm:pt>
    <dgm:pt modelId="{44B2D338-27ED-6E48-B8F5-91285AFE0E0D}">
      <dgm:prSet/>
      <dgm:spPr/>
      <dgm:t>
        <a:bodyPr/>
        <a:lstStyle/>
        <a:p>
          <a:r>
            <a:rPr lang="en-US" dirty="0"/>
            <a:t>Machine Learning</a:t>
          </a:r>
        </a:p>
      </dgm:t>
    </dgm:pt>
    <dgm:pt modelId="{B18C5C5E-6B26-654A-9661-9520EBD96556}" type="parTrans" cxnId="{0A460A37-8B57-394F-BD3E-21B1C4009900}">
      <dgm:prSet/>
      <dgm:spPr/>
      <dgm:t>
        <a:bodyPr/>
        <a:lstStyle/>
        <a:p>
          <a:endParaRPr lang="pt-BR"/>
        </a:p>
      </dgm:t>
    </dgm:pt>
    <dgm:pt modelId="{8068AC80-2582-6045-9138-B65ECC696D76}" type="sibTrans" cxnId="{0A460A37-8B57-394F-BD3E-21B1C4009900}">
      <dgm:prSet/>
      <dgm:spPr/>
      <dgm:t>
        <a:bodyPr/>
        <a:lstStyle/>
        <a:p>
          <a:endParaRPr lang="pt-BR"/>
        </a:p>
      </dgm:t>
    </dgm:pt>
    <dgm:pt modelId="{3AC3736C-FAF3-444F-B58C-19042A82B981}">
      <dgm:prSet/>
      <dgm:spPr/>
      <dgm:t>
        <a:bodyPr/>
        <a:lstStyle/>
        <a:p>
          <a:r>
            <a:rPr lang="en-US" dirty="0" err="1"/>
            <a:t>Objetivos</a:t>
          </a:r>
          <a:endParaRPr lang="en-US" dirty="0"/>
        </a:p>
      </dgm:t>
    </dgm:pt>
    <dgm:pt modelId="{E111B57D-48DB-DE44-90D8-81C1029AF272}" type="parTrans" cxnId="{BA57EFD5-57CA-4942-A681-6F98C2C0BAAB}">
      <dgm:prSet/>
      <dgm:spPr/>
      <dgm:t>
        <a:bodyPr/>
        <a:lstStyle/>
        <a:p>
          <a:endParaRPr lang="pt-BR"/>
        </a:p>
      </dgm:t>
    </dgm:pt>
    <dgm:pt modelId="{01249915-9D02-744F-B0CA-518027B06F39}" type="sibTrans" cxnId="{BA57EFD5-57CA-4942-A681-6F98C2C0BAAB}">
      <dgm:prSet/>
      <dgm:spPr/>
      <dgm:t>
        <a:bodyPr/>
        <a:lstStyle/>
        <a:p>
          <a:endParaRPr lang="pt-BR"/>
        </a:p>
      </dgm:t>
    </dgm:pt>
    <dgm:pt modelId="{BCCFC461-8F6C-6944-A5CF-3A0F3F1BA5AA}">
      <dgm:prSet/>
      <dgm:spPr/>
      <dgm:t>
        <a:bodyPr/>
        <a:lstStyle/>
        <a:p>
          <a:r>
            <a:rPr lang="en-US" dirty="0"/>
            <a:t>Redes </a:t>
          </a:r>
          <a:r>
            <a:rPr lang="en-US" dirty="0" err="1"/>
            <a:t>Convolucionais</a:t>
          </a:r>
          <a:endParaRPr lang="en-US" dirty="0"/>
        </a:p>
      </dgm:t>
    </dgm:pt>
    <dgm:pt modelId="{429A3BD8-5997-DC41-8455-A71946A69866}" type="parTrans" cxnId="{6C39238B-E5EE-F047-B3FA-84B41B0788DF}">
      <dgm:prSet/>
      <dgm:spPr/>
      <dgm:t>
        <a:bodyPr/>
        <a:lstStyle/>
        <a:p>
          <a:endParaRPr lang="pt-BR"/>
        </a:p>
      </dgm:t>
    </dgm:pt>
    <dgm:pt modelId="{D042B127-44AE-7548-B812-606F1AEE10A4}" type="sibTrans" cxnId="{6C39238B-E5EE-F047-B3FA-84B41B0788DF}">
      <dgm:prSet/>
      <dgm:spPr/>
      <dgm:t>
        <a:bodyPr/>
        <a:lstStyle/>
        <a:p>
          <a:endParaRPr lang="pt-BR"/>
        </a:p>
      </dgm:t>
    </dgm:pt>
    <dgm:pt modelId="{F356D2FA-7F5B-5340-B670-6A6923AF07FF}">
      <dgm:prSet/>
      <dgm:spPr/>
      <dgm:t>
        <a:bodyPr/>
        <a:lstStyle/>
        <a:p>
          <a:r>
            <a:rPr lang="en-US" dirty="0"/>
            <a:t>Redes </a:t>
          </a:r>
          <a:r>
            <a:rPr lang="en-US" dirty="0" err="1"/>
            <a:t>Recorrentes</a:t>
          </a:r>
          <a:endParaRPr lang="en-US" dirty="0"/>
        </a:p>
      </dgm:t>
    </dgm:pt>
    <dgm:pt modelId="{BFF19823-0219-3D42-94F4-9F69B366213C}" type="parTrans" cxnId="{23ACF909-6D6B-214F-BF62-3C53AF9C9CF4}">
      <dgm:prSet/>
      <dgm:spPr/>
      <dgm:t>
        <a:bodyPr/>
        <a:lstStyle/>
        <a:p>
          <a:endParaRPr lang="pt-BR"/>
        </a:p>
      </dgm:t>
    </dgm:pt>
    <dgm:pt modelId="{58553283-066F-B945-B343-EF54FDFAD908}" type="sibTrans" cxnId="{23ACF909-6D6B-214F-BF62-3C53AF9C9CF4}">
      <dgm:prSet/>
      <dgm:spPr/>
      <dgm:t>
        <a:bodyPr/>
        <a:lstStyle/>
        <a:p>
          <a:endParaRPr lang="pt-BR"/>
        </a:p>
      </dgm:t>
    </dgm:pt>
    <dgm:pt modelId="{CA223912-E8F8-6149-8BA7-40B9EB98091A}">
      <dgm:prSet/>
      <dgm:spPr/>
      <dgm:t>
        <a:bodyPr/>
        <a:lstStyle/>
        <a:p>
          <a:r>
            <a:rPr lang="en-US" dirty="0"/>
            <a:t>Redes Autoencoders</a:t>
          </a:r>
        </a:p>
      </dgm:t>
    </dgm:pt>
    <dgm:pt modelId="{BF9C597D-38FF-1C4A-B79F-99001FFC0E54}" type="parTrans" cxnId="{64496CD6-4244-624C-A1CD-C80FEBD56B86}">
      <dgm:prSet/>
      <dgm:spPr/>
      <dgm:t>
        <a:bodyPr/>
        <a:lstStyle/>
        <a:p>
          <a:endParaRPr lang="pt-BR"/>
        </a:p>
      </dgm:t>
    </dgm:pt>
    <dgm:pt modelId="{577D5617-98CA-414C-890A-CDCB0F55F990}" type="sibTrans" cxnId="{64496CD6-4244-624C-A1CD-C80FEBD56B86}">
      <dgm:prSet/>
      <dgm:spPr/>
      <dgm:t>
        <a:bodyPr/>
        <a:lstStyle/>
        <a:p>
          <a:endParaRPr lang="pt-BR"/>
        </a:p>
      </dgm:t>
    </dgm:pt>
    <dgm:pt modelId="{B4E62307-C90C-D442-8E6D-7D6564F66344}">
      <dgm:prSet/>
      <dgm:spPr/>
      <dgm:t>
        <a:bodyPr/>
        <a:lstStyle/>
        <a:p>
          <a:r>
            <a:rPr lang="en-US" dirty="0"/>
            <a:t>Bonus</a:t>
          </a:r>
        </a:p>
      </dgm:t>
    </dgm:pt>
    <dgm:pt modelId="{BB96DAF4-48E0-F540-B8C4-4688435DD685}" type="parTrans" cxnId="{71FAE013-3696-054A-AB5B-D5BF0893257F}">
      <dgm:prSet/>
      <dgm:spPr/>
    </dgm:pt>
    <dgm:pt modelId="{D2BBF49E-212B-6247-8650-4949DFD01FFC}" type="sibTrans" cxnId="{71FAE013-3696-054A-AB5B-D5BF0893257F}">
      <dgm:prSet/>
      <dgm:spPr/>
    </dgm:pt>
    <dgm:pt modelId="{345221F8-DC80-E246-89C4-D245A01C5D1D}" type="pres">
      <dgm:prSet presAssocID="{AEFDA71F-0163-4378-B9B1-248E0325FB12}" presName="vert0" presStyleCnt="0">
        <dgm:presLayoutVars>
          <dgm:dir/>
          <dgm:animOne val="branch"/>
          <dgm:animLvl val="lvl"/>
        </dgm:presLayoutVars>
      </dgm:prSet>
      <dgm:spPr/>
    </dgm:pt>
    <dgm:pt modelId="{0B89650A-8704-D94A-86F3-6BC61FC2E632}" type="pres">
      <dgm:prSet presAssocID="{3AC3736C-FAF3-444F-B58C-19042A82B981}" presName="thickLine" presStyleLbl="alignNode1" presStyleIdx="0" presStyleCnt="7"/>
      <dgm:spPr/>
    </dgm:pt>
    <dgm:pt modelId="{EB907BE2-5B34-A448-96B2-30A01DACB032}" type="pres">
      <dgm:prSet presAssocID="{3AC3736C-FAF3-444F-B58C-19042A82B981}" presName="horz1" presStyleCnt="0"/>
      <dgm:spPr/>
    </dgm:pt>
    <dgm:pt modelId="{E87BB835-21EF-CF44-8A6F-767B9B85DD97}" type="pres">
      <dgm:prSet presAssocID="{3AC3736C-FAF3-444F-B58C-19042A82B981}" presName="tx1" presStyleLbl="revTx" presStyleIdx="0" presStyleCnt="7"/>
      <dgm:spPr/>
    </dgm:pt>
    <dgm:pt modelId="{B8D6A58B-4244-7242-8B7B-7D225D455678}" type="pres">
      <dgm:prSet presAssocID="{3AC3736C-FAF3-444F-B58C-19042A82B981}" presName="vert1" presStyleCnt="0"/>
      <dgm:spPr/>
    </dgm:pt>
    <dgm:pt modelId="{5E381342-E66D-A44B-AD00-DEBBF1915954}" type="pres">
      <dgm:prSet presAssocID="{44B2D338-27ED-6E48-B8F5-91285AFE0E0D}" presName="thickLine" presStyleLbl="alignNode1" presStyleIdx="1" presStyleCnt="7"/>
      <dgm:spPr/>
    </dgm:pt>
    <dgm:pt modelId="{9E28F483-35EB-E740-87DE-D0979DD94673}" type="pres">
      <dgm:prSet presAssocID="{44B2D338-27ED-6E48-B8F5-91285AFE0E0D}" presName="horz1" presStyleCnt="0"/>
      <dgm:spPr/>
    </dgm:pt>
    <dgm:pt modelId="{E821F0C7-5D85-7248-AE01-670E3299DDB0}" type="pres">
      <dgm:prSet presAssocID="{44B2D338-27ED-6E48-B8F5-91285AFE0E0D}" presName="tx1" presStyleLbl="revTx" presStyleIdx="1" presStyleCnt="7"/>
      <dgm:spPr/>
    </dgm:pt>
    <dgm:pt modelId="{B838FC7B-0721-A747-8351-DAE0D018E5BD}" type="pres">
      <dgm:prSet presAssocID="{44B2D338-27ED-6E48-B8F5-91285AFE0E0D}" presName="vert1" presStyleCnt="0"/>
      <dgm:spPr/>
    </dgm:pt>
    <dgm:pt modelId="{47644EBB-5922-5342-8BF1-3984E943FD41}" type="pres">
      <dgm:prSet presAssocID="{34B3B087-ABCE-4D92-B820-00EDC0B202AC}" presName="thickLine" presStyleLbl="alignNode1" presStyleIdx="2" presStyleCnt="7"/>
      <dgm:spPr/>
    </dgm:pt>
    <dgm:pt modelId="{CDB6AF43-C5B3-5341-99FF-9E77FE1D1E56}" type="pres">
      <dgm:prSet presAssocID="{34B3B087-ABCE-4D92-B820-00EDC0B202AC}" presName="horz1" presStyleCnt="0"/>
      <dgm:spPr/>
    </dgm:pt>
    <dgm:pt modelId="{D6968ECC-61FD-AB4A-8DD5-1E5403EFD9AC}" type="pres">
      <dgm:prSet presAssocID="{34B3B087-ABCE-4D92-B820-00EDC0B202AC}" presName="tx1" presStyleLbl="revTx" presStyleIdx="2" presStyleCnt="7"/>
      <dgm:spPr/>
    </dgm:pt>
    <dgm:pt modelId="{13DD6045-B784-CF4A-8C5D-00B6D168F117}" type="pres">
      <dgm:prSet presAssocID="{34B3B087-ABCE-4D92-B820-00EDC0B202AC}" presName="vert1" presStyleCnt="0"/>
      <dgm:spPr/>
    </dgm:pt>
    <dgm:pt modelId="{E70965C0-ECF5-0B44-86E4-C01CE3CFB304}" type="pres">
      <dgm:prSet presAssocID="{BCCFC461-8F6C-6944-A5CF-3A0F3F1BA5AA}" presName="thickLine" presStyleLbl="alignNode1" presStyleIdx="3" presStyleCnt="7"/>
      <dgm:spPr/>
    </dgm:pt>
    <dgm:pt modelId="{64B07A1D-5E82-174C-8198-81E0B6E11720}" type="pres">
      <dgm:prSet presAssocID="{BCCFC461-8F6C-6944-A5CF-3A0F3F1BA5AA}" presName="horz1" presStyleCnt="0"/>
      <dgm:spPr/>
    </dgm:pt>
    <dgm:pt modelId="{09DBAF1F-1499-2740-9299-CEBFA099F164}" type="pres">
      <dgm:prSet presAssocID="{BCCFC461-8F6C-6944-A5CF-3A0F3F1BA5AA}" presName="tx1" presStyleLbl="revTx" presStyleIdx="3" presStyleCnt="7"/>
      <dgm:spPr/>
    </dgm:pt>
    <dgm:pt modelId="{AA11C26C-DED5-234A-BA3D-81D771F3D0D7}" type="pres">
      <dgm:prSet presAssocID="{BCCFC461-8F6C-6944-A5CF-3A0F3F1BA5AA}" presName="vert1" presStyleCnt="0"/>
      <dgm:spPr/>
    </dgm:pt>
    <dgm:pt modelId="{00B6B470-D9E0-E445-A247-65FA2386C276}" type="pres">
      <dgm:prSet presAssocID="{F356D2FA-7F5B-5340-B670-6A6923AF07FF}" presName="thickLine" presStyleLbl="alignNode1" presStyleIdx="4" presStyleCnt="7"/>
      <dgm:spPr/>
    </dgm:pt>
    <dgm:pt modelId="{10196758-CA41-EB45-BDE7-CA7AB4E37F06}" type="pres">
      <dgm:prSet presAssocID="{F356D2FA-7F5B-5340-B670-6A6923AF07FF}" presName="horz1" presStyleCnt="0"/>
      <dgm:spPr/>
    </dgm:pt>
    <dgm:pt modelId="{08CA33A9-126F-9F40-99CD-1CFDF66B3D09}" type="pres">
      <dgm:prSet presAssocID="{F356D2FA-7F5B-5340-B670-6A6923AF07FF}" presName="tx1" presStyleLbl="revTx" presStyleIdx="4" presStyleCnt="7"/>
      <dgm:spPr/>
    </dgm:pt>
    <dgm:pt modelId="{2F5BAB4E-F65B-CB46-95DB-64C6E9135342}" type="pres">
      <dgm:prSet presAssocID="{F356D2FA-7F5B-5340-B670-6A6923AF07FF}" presName="vert1" presStyleCnt="0"/>
      <dgm:spPr/>
    </dgm:pt>
    <dgm:pt modelId="{722AA345-D50A-5746-8C76-190479EAB99B}" type="pres">
      <dgm:prSet presAssocID="{CA223912-E8F8-6149-8BA7-40B9EB98091A}" presName="thickLine" presStyleLbl="alignNode1" presStyleIdx="5" presStyleCnt="7"/>
      <dgm:spPr/>
    </dgm:pt>
    <dgm:pt modelId="{01F47C11-F86A-6448-8F42-E8A0365B6337}" type="pres">
      <dgm:prSet presAssocID="{CA223912-E8F8-6149-8BA7-40B9EB98091A}" presName="horz1" presStyleCnt="0"/>
      <dgm:spPr/>
    </dgm:pt>
    <dgm:pt modelId="{5EAA7372-CD24-9E4B-913D-EA32A3EB4CED}" type="pres">
      <dgm:prSet presAssocID="{CA223912-E8F8-6149-8BA7-40B9EB98091A}" presName="tx1" presStyleLbl="revTx" presStyleIdx="5" presStyleCnt="7"/>
      <dgm:spPr/>
    </dgm:pt>
    <dgm:pt modelId="{325012BD-B450-F64A-AA0B-216AC85DF485}" type="pres">
      <dgm:prSet presAssocID="{CA223912-E8F8-6149-8BA7-40B9EB98091A}" presName="vert1" presStyleCnt="0"/>
      <dgm:spPr/>
    </dgm:pt>
    <dgm:pt modelId="{E9DC5F3F-A916-9145-BEB6-311C2F4E2EA6}" type="pres">
      <dgm:prSet presAssocID="{B4E62307-C90C-D442-8E6D-7D6564F66344}" presName="thickLine" presStyleLbl="alignNode1" presStyleIdx="6" presStyleCnt="7"/>
      <dgm:spPr/>
    </dgm:pt>
    <dgm:pt modelId="{445A0BBD-F676-324A-8DBC-DF12B9EA049B}" type="pres">
      <dgm:prSet presAssocID="{B4E62307-C90C-D442-8E6D-7D6564F66344}" presName="horz1" presStyleCnt="0"/>
      <dgm:spPr/>
    </dgm:pt>
    <dgm:pt modelId="{3A26F6E1-ACB6-2A41-A5D3-30CC10106B4A}" type="pres">
      <dgm:prSet presAssocID="{B4E62307-C90C-D442-8E6D-7D6564F66344}" presName="tx1" presStyleLbl="revTx" presStyleIdx="6" presStyleCnt="7"/>
      <dgm:spPr/>
    </dgm:pt>
    <dgm:pt modelId="{57AD03FC-0F46-7848-B907-6C69AEBA90A3}" type="pres">
      <dgm:prSet presAssocID="{B4E62307-C90C-D442-8E6D-7D6564F66344}" presName="vert1" presStyleCnt="0"/>
      <dgm:spPr/>
    </dgm:pt>
  </dgm:ptLst>
  <dgm:cxnLst>
    <dgm:cxn modelId="{23ACF909-6D6B-214F-BF62-3C53AF9C9CF4}" srcId="{AEFDA71F-0163-4378-B9B1-248E0325FB12}" destId="{F356D2FA-7F5B-5340-B670-6A6923AF07FF}" srcOrd="4" destOrd="0" parTransId="{BFF19823-0219-3D42-94F4-9F69B366213C}" sibTransId="{58553283-066F-B945-B343-EF54FDFAD908}"/>
    <dgm:cxn modelId="{71FAE013-3696-054A-AB5B-D5BF0893257F}" srcId="{AEFDA71F-0163-4378-B9B1-248E0325FB12}" destId="{B4E62307-C90C-D442-8E6D-7D6564F66344}" srcOrd="6" destOrd="0" parTransId="{BB96DAF4-48E0-F540-B8C4-4688435DD685}" sibTransId="{D2BBF49E-212B-6247-8650-4949DFD01FFC}"/>
    <dgm:cxn modelId="{F4BEA22C-C406-8A48-AD45-A1EF2E8BE201}" type="presOf" srcId="{BCCFC461-8F6C-6944-A5CF-3A0F3F1BA5AA}" destId="{09DBAF1F-1499-2740-9299-CEBFA099F164}" srcOrd="0" destOrd="0" presId="urn:microsoft.com/office/officeart/2008/layout/LinedList"/>
    <dgm:cxn modelId="{0A460A37-8B57-394F-BD3E-21B1C4009900}" srcId="{AEFDA71F-0163-4378-B9B1-248E0325FB12}" destId="{44B2D338-27ED-6E48-B8F5-91285AFE0E0D}" srcOrd="1" destOrd="0" parTransId="{B18C5C5E-6B26-654A-9661-9520EBD96556}" sibTransId="{8068AC80-2582-6045-9138-B65ECC696D76}"/>
    <dgm:cxn modelId="{F9C4FF3E-6002-A14F-8784-3023C2061DA1}" type="presOf" srcId="{CA223912-E8F8-6149-8BA7-40B9EB98091A}" destId="{5EAA7372-CD24-9E4B-913D-EA32A3EB4CED}" srcOrd="0" destOrd="0" presId="urn:microsoft.com/office/officeart/2008/layout/LinedList"/>
    <dgm:cxn modelId="{0F0A1849-2347-1848-8725-BBE41A2D47A6}" type="presOf" srcId="{3AC3736C-FAF3-444F-B58C-19042A82B981}" destId="{E87BB835-21EF-CF44-8A6F-767B9B85DD97}" srcOrd="0" destOrd="0" presId="urn:microsoft.com/office/officeart/2008/layout/LinedList"/>
    <dgm:cxn modelId="{CB348C7F-24A5-A74B-8B16-2BBAB9B671B4}" type="presOf" srcId="{34B3B087-ABCE-4D92-B820-00EDC0B202AC}" destId="{D6968ECC-61FD-AB4A-8DD5-1E5403EFD9AC}" srcOrd="0" destOrd="0" presId="urn:microsoft.com/office/officeart/2008/layout/LinedList"/>
    <dgm:cxn modelId="{6C39238B-E5EE-F047-B3FA-84B41B0788DF}" srcId="{AEFDA71F-0163-4378-B9B1-248E0325FB12}" destId="{BCCFC461-8F6C-6944-A5CF-3A0F3F1BA5AA}" srcOrd="3" destOrd="0" parTransId="{429A3BD8-5997-DC41-8455-A71946A69866}" sibTransId="{D042B127-44AE-7548-B812-606F1AEE10A4}"/>
    <dgm:cxn modelId="{D6573C92-B349-764A-8B04-70B0394575E0}" type="presOf" srcId="{B4E62307-C90C-D442-8E6D-7D6564F66344}" destId="{3A26F6E1-ACB6-2A41-A5D3-30CC10106B4A}" srcOrd="0" destOrd="0" presId="urn:microsoft.com/office/officeart/2008/layout/LinedList"/>
    <dgm:cxn modelId="{2A632B9E-47CC-004D-A8B0-CE4DEFF9BAAD}" type="presOf" srcId="{AEFDA71F-0163-4378-B9B1-248E0325FB12}" destId="{345221F8-DC80-E246-89C4-D245A01C5D1D}" srcOrd="0" destOrd="0" presId="urn:microsoft.com/office/officeart/2008/layout/LinedList"/>
    <dgm:cxn modelId="{6A5929BF-4223-5F41-B91F-6B24DB8CDBBA}" type="presOf" srcId="{F356D2FA-7F5B-5340-B670-6A6923AF07FF}" destId="{08CA33A9-126F-9F40-99CD-1CFDF66B3D09}" srcOrd="0" destOrd="0" presId="urn:microsoft.com/office/officeart/2008/layout/LinedList"/>
    <dgm:cxn modelId="{BA57EFD5-57CA-4942-A681-6F98C2C0BAAB}" srcId="{AEFDA71F-0163-4378-B9B1-248E0325FB12}" destId="{3AC3736C-FAF3-444F-B58C-19042A82B981}" srcOrd="0" destOrd="0" parTransId="{E111B57D-48DB-DE44-90D8-81C1029AF272}" sibTransId="{01249915-9D02-744F-B0CA-518027B06F39}"/>
    <dgm:cxn modelId="{64496CD6-4244-624C-A1CD-C80FEBD56B86}" srcId="{AEFDA71F-0163-4378-B9B1-248E0325FB12}" destId="{CA223912-E8F8-6149-8BA7-40B9EB98091A}" srcOrd="5" destOrd="0" parTransId="{BF9C597D-38FF-1C4A-B79F-99001FFC0E54}" sibTransId="{577D5617-98CA-414C-890A-CDCB0F55F990}"/>
    <dgm:cxn modelId="{5B7EE8DD-1AC9-D04A-A1E9-0451DBAEE6D7}" type="presOf" srcId="{44B2D338-27ED-6E48-B8F5-91285AFE0E0D}" destId="{E821F0C7-5D85-7248-AE01-670E3299DDB0}" srcOrd="0" destOrd="0" presId="urn:microsoft.com/office/officeart/2008/layout/LinedList"/>
    <dgm:cxn modelId="{6A4DBAFD-4976-457D-92CD-743517BF3792}" srcId="{AEFDA71F-0163-4378-B9B1-248E0325FB12}" destId="{34B3B087-ABCE-4D92-B820-00EDC0B202AC}" srcOrd="2" destOrd="0" parTransId="{119B34E9-F0DB-42C7-923E-760BB2DDD384}" sibTransId="{9B00AA4C-E443-4A1B-982E-C1A03398B8B7}"/>
    <dgm:cxn modelId="{C4C4C074-164E-B345-B766-86C72247DE28}" type="presParOf" srcId="{345221F8-DC80-E246-89C4-D245A01C5D1D}" destId="{0B89650A-8704-D94A-86F3-6BC61FC2E632}" srcOrd="0" destOrd="0" presId="urn:microsoft.com/office/officeart/2008/layout/LinedList"/>
    <dgm:cxn modelId="{A5F7EB87-A763-E144-BC2B-33B33185683A}" type="presParOf" srcId="{345221F8-DC80-E246-89C4-D245A01C5D1D}" destId="{EB907BE2-5B34-A448-96B2-30A01DACB032}" srcOrd="1" destOrd="0" presId="urn:microsoft.com/office/officeart/2008/layout/LinedList"/>
    <dgm:cxn modelId="{323FD3CF-1090-1C49-8A33-A00D7CBDC20E}" type="presParOf" srcId="{EB907BE2-5B34-A448-96B2-30A01DACB032}" destId="{E87BB835-21EF-CF44-8A6F-767B9B85DD97}" srcOrd="0" destOrd="0" presId="urn:microsoft.com/office/officeart/2008/layout/LinedList"/>
    <dgm:cxn modelId="{2D5B2286-1FD0-514A-881C-80EBA88A97C3}" type="presParOf" srcId="{EB907BE2-5B34-A448-96B2-30A01DACB032}" destId="{B8D6A58B-4244-7242-8B7B-7D225D455678}" srcOrd="1" destOrd="0" presId="urn:microsoft.com/office/officeart/2008/layout/LinedList"/>
    <dgm:cxn modelId="{BF67DEAC-0BDA-B94C-8454-7780544D96FC}" type="presParOf" srcId="{345221F8-DC80-E246-89C4-D245A01C5D1D}" destId="{5E381342-E66D-A44B-AD00-DEBBF1915954}" srcOrd="2" destOrd="0" presId="urn:microsoft.com/office/officeart/2008/layout/LinedList"/>
    <dgm:cxn modelId="{8C19CB32-4DEF-2147-8284-041848E9FB31}" type="presParOf" srcId="{345221F8-DC80-E246-89C4-D245A01C5D1D}" destId="{9E28F483-35EB-E740-87DE-D0979DD94673}" srcOrd="3" destOrd="0" presId="urn:microsoft.com/office/officeart/2008/layout/LinedList"/>
    <dgm:cxn modelId="{CB0CBC9F-75C5-0D48-B17B-601FB31B604D}" type="presParOf" srcId="{9E28F483-35EB-E740-87DE-D0979DD94673}" destId="{E821F0C7-5D85-7248-AE01-670E3299DDB0}" srcOrd="0" destOrd="0" presId="urn:microsoft.com/office/officeart/2008/layout/LinedList"/>
    <dgm:cxn modelId="{EFCE7322-7761-BB4A-B483-10E63EA14B3B}" type="presParOf" srcId="{9E28F483-35EB-E740-87DE-D0979DD94673}" destId="{B838FC7B-0721-A747-8351-DAE0D018E5BD}" srcOrd="1" destOrd="0" presId="urn:microsoft.com/office/officeart/2008/layout/LinedList"/>
    <dgm:cxn modelId="{E9241260-6EAF-FD4D-AABB-75DF15B1BAFE}" type="presParOf" srcId="{345221F8-DC80-E246-89C4-D245A01C5D1D}" destId="{47644EBB-5922-5342-8BF1-3984E943FD41}" srcOrd="4" destOrd="0" presId="urn:microsoft.com/office/officeart/2008/layout/LinedList"/>
    <dgm:cxn modelId="{C5950761-8D88-AC4A-A947-5A9D95AC19DB}" type="presParOf" srcId="{345221F8-DC80-E246-89C4-D245A01C5D1D}" destId="{CDB6AF43-C5B3-5341-99FF-9E77FE1D1E56}" srcOrd="5" destOrd="0" presId="urn:microsoft.com/office/officeart/2008/layout/LinedList"/>
    <dgm:cxn modelId="{6242BC3B-C265-914D-903B-955B33F537D1}" type="presParOf" srcId="{CDB6AF43-C5B3-5341-99FF-9E77FE1D1E56}" destId="{D6968ECC-61FD-AB4A-8DD5-1E5403EFD9AC}" srcOrd="0" destOrd="0" presId="urn:microsoft.com/office/officeart/2008/layout/LinedList"/>
    <dgm:cxn modelId="{75EFB1EB-6793-3247-A7BF-72721AB59108}" type="presParOf" srcId="{CDB6AF43-C5B3-5341-99FF-9E77FE1D1E56}" destId="{13DD6045-B784-CF4A-8C5D-00B6D168F117}" srcOrd="1" destOrd="0" presId="urn:microsoft.com/office/officeart/2008/layout/LinedList"/>
    <dgm:cxn modelId="{073C3BE8-698B-B94D-A983-8E5725DE73C3}" type="presParOf" srcId="{345221F8-DC80-E246-89C4-D245A01C5D1D}" destId="{E70965C0-ECF5-0B44-86E4-C01CE3CFB304}" srcOrd="6" destOrd="0" presId="urn:microsoft.com/office/officeart/2008/layout/LinedList"/>
    <dgm:cxn modelId="{C8A81599-E804-FB4E-9770-26E604D757F0}" type="presParOf" srcId="{345221F8-DC80-E246-89C4-D245A01C5D1D}" destId="{64B07A1D-5E82-174C-8198-81E0B6E11720}" srcOrd="7" destOrd="0" presId="urn:microsoft.com/office/officeart/2008/layout/LinedList"/>
    <dgm:cxn modelId="{185FA570-659D-0548-8226-84F8DD47EB1D}" type="presParOf" srcId="{64B07A1D-5E82-174C-8198-81E0B6E11720}" destId="{09DBAF1F-1499-2740-9299-CEBFA099F164}" srcOrd="0" destOrd="0" presId="urn:microsoft.com/office/officeart/2008/layout/LinedList"/>
    <dgm:cxn modelId="{06023F22-2054-D440-ADEC-569DD05E7661}" type="presParOf" srcId="{64B07A1D-5E82-174C-8198-81E0B6E11720}" destId="{AA11C26C-DED5-234A-BA3D-81D771F3D0D7}" srcOrd="1" destOrd="0" presId="urn:microsoft.com/office/officeart/2008/layout/LinedList"/>
    <dgm:cxn modelId="{12438DED-75C0-C645-A51B-442F42F501EF}" type="presParOf" srcId="{345221F8-DC80-E246-89C4-D245A01C5D1D}" destId="{00B6B470-D9E0-E445-A247-65FA2386C276}" srcOrd="8" destOrd="0" presId="urn:microsoft.com/office/officeart/2008/layout/LinedList"/>
    <dgm:cxn modelId="{4F3AE23F-A213-2E4D-AB8C-AE891A082675}" type="presParOf" srcId="{345221F8-DC80-E246-89C4-D245A01C5D1D}" destId="{10196758-CA41-EB45-BDE7-CA7AB4E37F06}" srcOrd="9" destOrd="0" presId="urn:microsoft.com/office/officeart/2008/layout/LinedList"/>
    <dgm:cxn modelId="{2DD4066A-86C7-5A41-8E30-E65A6EC1CA62}" type="presParOf" srcId="{10196758-CA41-EB45-BDE7-CA7AB4E37F06}" destId="{08CA33A9-126F-9F40-99CD-1CFDF66B3D09}" srcOrd="0" destOrd="0" presId="urn:microsoft.com/office/officeart/2008/layout/LinedList"/>
    <dgm:cxn modelId="{D1129F6D-2362-F343-B645-DFBC3B6A4E09}" type="presParOf" srcId="{10196758-CA41-EB45-BDE7-CA7AB4E37F06}" destId="{2F5BAB4E-F65B-CB46-95DB-64C6E9135342}" srcOrd="1" destOrd="0" presId="urn:microsoft.com/office/officeart/2008/layout/LinedList"/>
    <dgm:cxn modelId="{BDBFCDD5-BB0D-D244-A327-E9535D2F3515}" type="presParOf" srcId="{345221F8-DC80-E246-89C4-D245A01C5D1D}" destId="{722AA345-D50A-5746-8C76-190479EAB99B}" srcOrd="10" destOrd="0" presId="urn:microsoft.com/office/officeart/2008/layout/LinedList"/>
    <dgm:cxn modelId="{B01AB1F3-28D9-1049-9929-0C2E19E87D87}" type="presParOf" srcId="{345221F8-DC80-E246-89C4-D245A01C5D1D}" destId="{01F47C11-F86A-6448-8F42-E8A0365B6337}" srcOrd="11" destOrd="0" presId="urn:microsoft.com/office/officeart/2008/layout/LinedList"/>
    <dgm:cxn modelId="{36003629-0FE6-C04C-B7EB-55237583B8AE}" type="presParOf" srcId="{01F47C11-F86A-6448-8F42-E8A0365B6337}" destId="{5EAA7372-CD24-9E4B-913D-EA32A3EB4CED}" srcOrd="0" destOrd="0" presId="urn:microsoft.com/office/officeart/2008/layout/LinedList"/>
    <dgm:cxn modelId="{22BC97FE-464C-E543-B43B-9EF4D13FC32E}" type="presParOf" srcId="{01F47C11-F86A-6448-8F42-E8A0365B6337}" destId="{325012BD-B450-F64A-AA0B-216AC85DF485}" srcOrd="1" destOrd="0" presId="urn:microsoft.com/office/officeart/2008/layout/LinedList"/>
    <dgm:cxn modelId="{67D880F1-330B-5241-B560-B6DE1E2E62D5}" type="presParOf" srcId="{345221F8-DC80-E246-89C4-D245A01C5D1D}" destId="{E9DC5F3F-A916-9145-BEB6-311C2F4E2EA6}" srcOrd="12" destOrd="0" presId="urn:microsoft.com/office/officeart/2008/layout/LinedList"/>
    <dgm:cxn modelId="{25FC2154-964A-2547-B3A7-6A414038B408}" type="presParOf" srcId="{345221F8-DC80-E246-89C4-D245A01C5D1D}" destId="{445A0BBD-F676-324A-8DBC-DF12B9EA049B}" srcOrd="13" destOrd="0" presId="urn:microsoft.com/office/officeart/2008/layout/LinedList"/>
    <dgm:cxn modelId="{CEF1B52B-4B18-B44C-848B-84415E351798}" type="presParOf" srcId="{445A0BBD-F676-324A-8DBC-DF12B9EA049B}" destId="{3A26F6E1-ACB6-2A41-A5D3-30CC10106B4A}" srcOrd="0" destOrd="0" presId="urn:microsoft.com/office/officeart/2008/layout/LinedList"/>
    <dgm:cxn modelId="{139CBBEC-43C9-494F-9417-BBEF8954C381}" type="presParOf" srcId="{445A0BBD-F676-324A-8DBC-DF12B9EA049B}" destId="{57AD03FC-0F46-7848-B907-6C69AEBA90A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005101-21FF-F445-B03F-FF17FAB634D0}" type="doc">
      <dgm:prSet loTypeId="urn:microsoft.com/office/officeart/2005/8/layout/vList3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pt-BR"/>
        </a:p>
      </dgm:t>
    </dgm:pt>
    <dgm:pt modelId="{63CAFC50-EE2D-314D-AC68-62800AF78C93}">
      <dgm:prSet/>
      <dgm:spPr/>
      <dgm:t>
        <a:bodyPr/>
        <a:lstStyle/>
        <a:p>
          <a:r>
            <a:rPr lang="pt-BR" b="1" dirty="0"/>
            <a:t>Aprendizado Supervisionado</a:t>
          </a:r>
          <a:endParaRPr lang="pt-BR" dirty="0"/>
        </a:p>
      </dgm:t>
    </dgm:pt>
    <dgm:pt modelId="{6B89FC0C-FAC2-824C-AF86-B91A9A33B9E2}" type="parTrans" cxnId="{EA401DAD-4EE0-CB41-931F-463858D0C7FC}">
      <dgm:prSet/>
      <dgm:spPr/>
      <dgm:t>
        <a:bodyPr/>
        <a:lstStyle/>
        <a:p>
          <a:endParaRPr lang="pt-BR"/>
        </a:p>
      </dgm:t>
    </dgm:pt>
    <dgm:pt modelId="{284ED643-24F3-8540-B4B6-1FC43646CAD7}" type="sibTrans" cxnId="{EA401DAD-4EE0-CB41-931F-463858D0C7FC}">
      <dgm:prSet/>
      <dgm:spPr/>
      <dgm:t>
        <a:bodyPr/>
        <a:lstStyle/>
        <a:p>
          <a:endParaRPr lang="pt-BR"/>
        </a:p>
      </dgm:t>
    </dgm:pt>
    <dgm:pt modelId="{BF5C430F-42B5-9A4E-9B3E-CF4B6D0A4C67}">
      <dgm:prSet/>
      <dgm:spPr/>
      <dgm:t>
        <a:bodyPr/>
        <a:lstStyle/>
        <a:p>
          <a:r>
            <a:rPr lang="pt-BR" b="1" dirty="0"/>
            <a:t>Aprendizado Não – Supervisionado</a:t>
          </a:r>
          <a:endParaRPr lang="pt-BR" dirty="0"/>
        </a:p>
      </dgm:t>
    </dgm:pt>
    <dgm:pt modelId="{6D2B2205-0F91-C04E-B45B-396302847EEE}" type="parTrans" cxnId="{B1EF82F7-4C35-5F40-AB5C-B13BC74191D9}">
      <dgm:prSet/>
      <dgm:spPr/>
      <dgm:t>
        <a:bodyPr/>
        <a:lstStyle/>
        <a:p>
          <a:endParaRPr lang="pt-BR"/>
        </a:p>
      </dgm:t>
    </dgm:pt>
    <dgm:pt modelId="{B8EE4B03-9F25-CD47-B7D2-1DFBFBEF9C53}" type="sibTrans" cxnId="{B1EF82F7-4C35-5F40-AB5C-B13BC74191D9}">
      <dgm:prSet/>
      <dgm:spPr/>
      <dgm:t>
        <a:bodyPr/>
        <a:lstStyle/>
        <a:p>
          <a:endParaRPr lang="pt-BR"/>
        </a:p>
      </dgm:t>
    </dgm:pt>
    <dgm:pt modelId="{82444107-EC75-1443-ADB8-79CDB170591E}">
      <dgm:prSet/>
      <dgm:spPr/>
      <dgm:t>
        <a:bodyPr/>
        <a:lstStyle/>
        <a:p>
          <a:r>
            <a:rPr lang="pt-BR" b="1" dirty="0"/>
            <a:t>Aprendizado Semi – Supervisionado</a:t>
          </a:r>
          <a:endParaRPr lang="pt-BR" dirty="0"/>
        </a:p>
      </dgm:t>
    </dgm:pt>
    <dgm:pt modelId="{43D3C1C1-58B6-D443-B535-8139206F737D}" type="parTrans" cxnId="{EFC57BE5-6C17-FC48-BFFA-7F2195EDDD54}">
      <dgm:prSet/>
      <dgm:spPr/>
      <dgm:t>
        <a:bodyPr/>
        <a:lstStyle/>
        <a:p>
          <a:endParaRPr lang="pt-BR"/>
        </a:p>
      </dgm:t>
    </dgm:pt>
    <dgm:pt modelId="{F9E43D18-1C87-F042-A9FD-2EDB923AE2F5}" type="sibTrans" cxnId="{EFC57BE5-6C17-FC48-BFFA-7F2195EDDD54}">
      <dgm:prSet/>
      <dgm:spPr/>
      <dgm:t>
        <a:bodyPr/>
        <a:lstStyle/>
        <a:p>
          <a:endParaRPr lang="pt-BR"/>
        </a:p>
      </dgm:t>
    </dgm:pt>
    <dgm:pt modelId="{099ED2A3-8057-2B4E-BC8B-5677C59481B4}">
      <dgm:prSet/>
      <dgm:spPr/>
      <dgm:t>
        <a:bodyPr/>
        <a:lstStyle/>
        <a:p>
          <a:r>
            <a:rPr lang="pt-BR" b="1" dirty="0"/>
            <a:t>Aprendizado por reforço. </a:t>
          </a:r>
          <a:endParaRPr lang="pt-BR" dirty="0"/>
        </a:p>
      </dgm:t>
    </dgm:pt>
    <dgm:pt modelId="{EF857A85-2814-CE47-B6D0-9FC46C0E8ABF}" type="parTrans" cxnId="{455224FE-AC5B-984E-8111-35D16CD93B3E}">
      <dgm:prSet/>
      <dgm:spPr/>
      <dgm:t>
        <a:bodyPr/>
        <a:lstStyle/>
        <a:p>
          <a:endParaRPr lang="pt-BR"/>
        </a:p>
      </dgm:t>
    </dgm:pt>
    <dgm:pt modelId="{47714C5A-BA7B-AF48-814D-E815AF2F26FB}" type="sibTrans" cxnId="{455224FE-AC5B-984E-8111-35D16CD93B3E}">
      <dgm:prSet/>
      <dgm:spPr/>
      <dgm:t>
        <a:bodyPr/>
        <a:lstStyle/>
        <a:p>
          <a:endParaRPr lang="pt-BR"/>
        </a:p>
      </dgm:t>
    </dgm:pt>
    <dgm:pt modelId="{8E384187-3ADB-8741-9762-EB30AB1C1FB9}" type="pres">
      <dgm:prSet presAssocID="{FB005101-21FF-F445-B03F-FF17FAB634D0}" presName="linearFlow" presStyleCnt="0">
        <dgm:presLayoutVars>
          <dgm:dir/>
          <dgm:resizeHandles val="exact"/>
        </dgm:presLayoutVars>
      </dgm:prSet>
      <dgm:spPr/>
    </dgm:pt>
    <dgm:pt modelId="{B4D27A4D-EEBC-B849-8724-61A78D2008C5}" type="pres">
      <dgm:prSet presAssocID="{63CAFC50-EE2D-314D-AC68-62800AF78C93}" presName="composite" presStyleCnt="0"/>
      <dgm:spPr/>
    </dgm:pt>
    <dgm:pt modelId="{0D350D1D-4122-FB4B-9EC0-5906B5941264}" type="pres">
      <dgm:prSet presAssocID="{63CAFC50-EE2D-314D-AC68-62800AF78C93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</dgm:pt>
    <dgm:pt modelId="{B95FC74A-836A-4B42-92B2-7F82166DE191}" type="pres">
      <dgm:prSet presAssocID="{63CAFC50-EE2D-314D-AC68-62800AF78C93}" presName="txShp" presStyleLbl="node1" presStyleIdx="0" presStyleCnt="4">
        <dgm:presLayoutVars>
          <dgm:bulletEnabled val="1"/>
        </dgm:presLayoutVars>
      </dgm:prSet>
      <dgm:spPr/>
    </dgm:pt>
    <dgm:pt modelId="{4421FFBA-B1EE-4A43-8DE1-A211BAC07779}" type="pres">
      <dgm:prSet presAssocID="{284ED643-24F3-8540-B4B6-1FC43646CAD7}" presName="spacing" presStyleCnt="0"/>
      <dgm:spPr/>
    </dgm:pt>
    <dgm:pt modelId="{5044C56C-2F93-9A49-950C-5AA26E2D5A25}" type="pres">
      <dgm:prSet presAssocID="{BF5C430F-42B5-9A4E-9B3E-CF4B6D0A4C67}" presName="composite" presStyleCnt="0"/>
      <dgm:spPr/>
    </dgm:pt>
    <dgm:pt modelId="{23E10941-608B-A14E-B87D-7DF5F240516B}" type="pres">
      <dgm:prSet presAssocID="{BF5C430F-42B5-9A4E-9B3E-CF4B6D0A4C67}" presName="imgShp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000" r="-36000"/>
          </a:stretch>
        </a:blipFill>
      </dgm:spPr>
    </dgm:pt>
    <dgm:pt modelId="{313887E1-864D-5D4C-B73A-240C887A4B6F}" type="pres">
      <dgm:prSet presAssocID="{BF5C430F-42B5-9A4E-9B3E-CF4B6D0A4C67}" presName="txShp" presStyleLbl="node1" presStyleIdx="1" presStyleCnt="4">
        <dgm:presLayoutVars>
          <dgm:bulletEnabled val="1"/>
        </dgm:presLayoutVars>
      </dgm:prSet>
      <dgm:spPr/>
    </dgm:pt>
    <dgm:pt modelId="{B1A510B5-85D0-0744-87E0-8B505BC19AAD}" type="pres">
      <dgm:prSet presAssocID="{B8EE4B03-9F25-CD47-B7D2-1DFBFBEF9C53}" presName="spacing" presStyleCnt="0"/>
      <dgm:spPr/>
    </dgm:pt>
    <dgm:pt modelId="{9CC0668D-F15F-054F-919D-A398F9B3EEA9}" type="pres">
      <dgm:prSet presAssocID="{82444107-EC75-1443-ADB8-79CDB170591E}" presName="composite" presStyleCnt="0"/>
      <dgm:spPr/>
    </dgm:pt>
    <dgm:pt modelId="{172AF43E-FBB5-7743-B2C9-5BF868C250E5}" type="pres">
      <dgm:prSet presAssocID="{82444107-EC75-1443-ADB8-79CDB170591E}" presName="imgShp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A672252D-1E21-464A-977F-1AD42CC9CB78}" type="pres">
      <dgm:prSet presAssocID="{82444107-EC75-1443-ADB8-79CDB170591E}" presName="txShp" presStyleLbl="node1" presStyleIdx="2" presStyleCnt="4">
        <dgm:presLayoutVars>
          <dgm:bulletEnabled val="1"/>
        </dgm:presLayoutVars>
      </dgm:prSet>
      <dgm:spPr/>
    </dgm:pt>
    <dgm:pt modelId="{DD559C6D-5DCC-194D-80D2-77B62E780BB0}" type="pres">
      <dgm:prSet presAssocID="{F9E43D18-1C87-F042-A9FD-2EDB923AE2F5}" presName="spacing" presStyleCnt="0"/>
      <dgm:spPr/>
    </dgm:pt>
    <dgm:pt modelId="{92EAFA2A-1819-7D40-8BEE-0CC79A3EFD21}" type="pres">
      <dgm:prSet presAssocID="{099ED2A3-8057-2B4E-BC8B-5677C59481B4}" presName="composite" presStyleCnt="0"/>
      <dgm:spPr/>
    </dgm:pt>
    <dgm:pt modelId="{7057EF5F-BA3D-6748-9642-59F50C45DE05}" type="pres">
      <dgm:prSet presAssocID="{099ED2A3-8057-2B4E-BC8B-5677C59481B4}" presName="imgShp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  <dgm:pt modelId="{3D216BB2-422C-ED4C-AF1E-CF77856D742E}" type="pres">
      <dgm:prSet presAssocID="{099ED2A3-8057-2B4E-BC8B-5677C59481B4}" presName="txShp" presStyleLbl="node1" presStyleIdx="3" presStyleCnt="4">
        <dgm:presLayoutVars>
          <dgm:bulletEnabled val="1"/>
        </dgm:presLayoutVars>
      </dgm:prSet>
      <dgm:spPr/>
    </dgm:pt>
  </dgm:ptLst>
  <dgm:cxnLst>
    <dgm:cxn modelId="{AEDB4C0B-2FBB-3843-85BB-DFECAAA6B949}" type="presOf" srcId="{82444107-EC75-1443-ADB8-79CDB170591E}" destId="{A672252D-1E21-464A-977F-1AD42CC9CB78}" srcOrd="0" destOrd="0" presId="urn:microsoft.com/office/officeart/2005/8/layout/vList3"/>
    <dgm:cxn modelId="{1778E61E-1B55-F64C-9E4B-D7B7E771F5E6}" type="presOf" srcId="{FB005101-21FF-F445-B03F-FF17FAB634D0}" destId="{8E384187-3ADB-8741-9762-EB30AB1C1FB9}" srcOrd="0" destOrd="0" presId="urn:microsoft.com/office/officeart/2005/8/layout/vList3"/>
    <dgm:cxn modelId="{6E46D161-DCE9-7242-AF99-9ECF50508952}" type="presOf" srcId="{63CAFC50-EE2D-314D-AC68-62800AF78C93}" destId="{B95FC74A-836A-4B42-92B2-7F82166DE191}" srcOrd="0" destOrd="0" presId="urn:microsoft.com/office/officeart/2005/8/layout/vList3"/>
    <dgm:cxn modelId="{3A3E7999-F911-6C4F-B83F-FFBD32A95974}" type="presOf" srcId="{099ED2A3-8057-2B4E-BC8B-5677C59481B4}" destId="{3D216BB2-422C-ED4C-AF1E-CF77856D742E}" srcOrd="0" destOrd="0" presId="urn:microsoft.com/office/officeart/2005/8/layout/vList3"/>
    <dgm:cxn modelId="{EA401DAD-4EE0-CB41-931F-463858D0C7FC}" srcId="{FB005101-21FF-F445-B03F-FF17FAB634D0}" destId="{63CAFC50-EE2D-314D-AC68-62800AF78C93}" srcOrd="0" destOrd="0" parTransId="{6B89FC0C-FAC2-824C-AF86-B91A9A33B9E2}" sibTransId="{284ED643-24F3-8540-B4B6-1FC43646CAD7}"/>
    <dgm:cxn modelId="{9E3D81D9-C3A9-5F4A-9D44-AB7E6758559F}" type="presOf" srcId="{BF5C430F-42B5-9A4E-9B3E-CF4B6D0A4C67}" destId="{313887E1-864D-5D4C-B73A-240C887A4B6F}" srcOrd="0" destOrd="0" presId="urn:microsoft.com/office/officeart/2005/8/layout/vList3"/>
    <dgm:cxn modelId="{EFC57BE5-6C17-FC48-BFFA-7F2195EDDD54}" srcId="{FB005101-21FF-F445-B03F-FF17FAB634D0}" destId="{82444107-EC75-1443-ADB8-79CDB170591E}" srcOrd="2" destOrd="0" parTransId="{43D3C1C1-58B6-D443-B535-8139206F737D}" sibTransId="{F9E43D18-1C87-F042-A9FD-2EDB923AE2F5}"/>
    <dgm:cxn modelId="{B1EF82F7-4C35-5F40-AB5C-B13BC74191D9}" srcId="{FB005101-21FF-F445-B03F-FF17FAB634D0}" destId="{BF5C430F-42B5-9A4E-9B3E-CF4B6D0A4C67}" srcOrd="1" destOrd="0" parTransId="{6D2B2205-0F91-C04E-B45B-396302847EEE}" sibTransId="{B8EE4B03-9F25-CD47-B7D2-1DFBFBEF9C53}"/>
    <dgm:cxn modelId="{455224FE-AC5B-984E-8111-35D16CD93B3E}" srcId="{FB005101-21FF-F445-B03F-FF17FAB634D0}" destId="{099ED2A3-8057-2B4E-BC8B-5677C59481B4}" srcOrd="3" destOrd="0" parTransId="{EF857A85-2814-CE47-B6D0-9FC46C0E8ABF}" sibTransId="{47714C5A-BA7B-AF48-814D-E815AF2F26FB}"/>
    <dgm:cxn modelId="{BF9601F2-A341-CD42-B263-20C75D16B9E1}" type="presParOf" srcId="{8E384187-3ADB-8741-9762-EB30AB1C1FB9}" destId="{B4D27A4D-EEBC-B849-8724-61A78D2008C5}" srcOrd="0" destOrd="0" presId="urn:microsoft.com/office/officeart/2005/8/layout/vList3"/>
    <dgm:cxn modelId="{43E0EF63-310C-B547-A569-B9E15D99C423}" type="presParOf" srcId="{B4D27A4D-EEBC-B849-8724-61A78D2008C5}" destId="{0D350D1D-4122-FB4B-9EC0-5906B5941264}" srcOrd="0" destOrd="0" presId="urn:microsoft.com/office/officeart/2005/8/layout/vList3"/>
    <dgm:cxn modelId="{BB9F35C5-B463-4246-AD44-423C74892F69}" type="presParOf" srcId="{B4D27A4D-EEBC-B849-8724-61A78D2008C5}" destId="{B95FC74A-836A-4B42-92B2-7F82166DE191}" srcOrd="1" destOrd="0" presId="urn:microsoft.com/office/officeart/2005/8/layout/vList3"/>
    <dgm:cxn modelId="{B2D7DF2A-9312-7F4D-8CBC-2FEC5CFA813D}" type="presParOf" srcId="{8E384187-3ADB-8741-9762-EB30AB1C1FB9}" destId="{4421FFBA-B1EE-4A43-8DE1-A211BAC07779}" srcOrd="1" destOrd="0" presId="urn:microsoft.com/office/officeart/2005/8/layout/vList3"/>
    <dgm:cxn modelId="{1FBA46AE-C522-9444-8531-1571240D83C2}" type="presParOf" srcId="{8E384187-3ADB-8741-9762-EB30AB1C1FB9}" destId="{5044C56C-2F93-9A49-950C-5AA26E2D5A25}" srcOrd="2" destOrd="0" presId="urn:microsoft.com/office/officeart/2005/8/layout/vList3"/>
    <dgm:cxn modelId="{E3FE6774-8FA6-BF4C-A889-E21EC0623A5F}" type="presParOf" srcId="{5044C56C-2F93-9A49-950C-5AA26E2D5A25}" destId="{23E10941-608B-A14E-B87D-7DF5F240516B}" srcOrd="0" destOrd="0" presId="urn:microsoft.com/office/officeart/2005/8/layout/vList3"/>
    <dgm:cxn modelId="{91E770D4-DD89-AB44-9A5C-A65E8B201786}" type="presParOf" srcId="{5044C56C-2F93-9A49-950C-5AA26E2D5A25}" destId="{313887E1-864D-5D4C-B73A-240C887A4B6F}" srcOrd="1" destOrd="0" presId="urn:microsoft.com/office/officeart/2005/8/layout/vList3"/>
    <dgm:cxn modelId="{0FF1EA70-D0C1-684E-8DE6-1FD9F57482A0}" type="presParOf" srcId="{8E384187-3ADB-8741-9762-EB30AB1C1FB9}" destId="{B1A510B5-85D0-0744-87E0-8B505BC19AAD}" srcOrd="3" destOrd="0" presId="urn:microsoft.com/office/officeart/2005/8/layout/vList3"/>
    <dgm:cxn modelId="{5E196598-CCFB-2B4C-B46E-1DD5FF99314F}" type="presParOf" srcId="{8E384187-3ADB-8741-9762-EB30AB1C1FB9}" destId="{9CC0668D-F15F-054F-919D-A398F9B3EEA9}" srcOrd="4" destOrd="0" presId="urn:microsoft.com/office/officeart/2005/8/layout/vList3"/>
    <dgm:cxn modelId="{34166936-CE34-6446-A815-E9D6C9665992}" type="presParOf" srcId="{9CC0668D-F15F-054F-919D-A398F9B3EEA9}" destId="{172AF43E-FBB5-7743-B2C9-5BF868C250E5}" srcOrd="0" destOrd="0" presId="urn:microsoft.com/office/officeart/2005/8/layout/vList3"/>
    <dgm:cxn modelId="{50BFEEB4-DDA5-DB46-9CC1-EEBCB62D07E0}" type="presParOf" srcId="{9CC0668D-F15F-054F-919D-A398F9B3EEA9}" destId="{A672252D-1E21-464A-977F-1AD42CC9CB78}" srcOrd="1" destOrd="0" presId="urn:microsoft.com/office/officeart/2005/8/layout/vList3"/>
    <dgm:cxn modelId="{9E9E5AF2-AFE9-5841-BB02-B385C5AE34E7}" type="presParOf" srcId="{8E384187-3ADB-8741-9762-EB30AB1C1FB9}" destId="{DD559C6D-5DCC-194D-80D2-77B62E780BB0}" srcOrd="5" destOrd="0" presId="urn:microsoft.com/office/officeart/2005/8/layout/vList3"/>
    <dgm:cxn modelId="{AE7542BE-C1CA-7A4B-A5E0-F1A8539441AB}" type="presParOf" srcId="{8E384187-3ADB-8741-9762-EB30AB1C1FB9}" destId="{92EAFA2A-1819-7D40-8BEE-0CC79A3EFD21}" srcOrd="6" destOrd="0" presId="urn:microsoft.com/office/officeart/2005/8/layout/vList3"/>
    <dgm:cxn modelId="{9433B5F6-8E03-5F49-81C1-92E4315107B2}" type="presParOf" srcId="{92EAFA2A-1819-7D40-8BEE-0CC79A3EFD21}" destId="{7057EF5F-BA3D-6748-9642-59F50C45DE05}" srcOrd="0" destOrd="0" presId="urn:microsoft.com/office/officeart/2005/8/layout/vList3"/>
    <dgm:cxn modelId="{1761E5CE-85EC-8644-977C-344F53971B32}" type="presParOf" srcId="{92EAFA2A-1819-7D40-8BEE-0CC79A3EFD21}" destId="{3D216BB2-422C-ED4C-AF1E-CF77856D742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005101-21FF-F445-B03F-FF17FAB634D0}" type="doc">
      <dgm:prSet loTypeId="urn:microsoft.com/office/officeart/2005/8/layout/vList3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pt-BR"/>
        </a:p>
      </dgm:t>
    </dgm:pt>
    <dgm:pt modelId="{63CAFC50-EE2D-314D-AC68-62800AF78C93}">
      <dgm:prSet/>
      <dgm:spPr/>
      <dgm:t>
        <a:bodyPr/>
        <a:lstStyle/>
        <a:p>
          <a:r>
            <a:rPr lang="pt-BR" b="1" dirty="0"/>
            <a:t>Classificação</a:t>
          </a:r>
          <a:endParaRPr lang="pt-BR" dirty="0"/>
        </a:p>
      </dgm:t>
    </dgm:pt>
    <dgm:pt modelId="{6B89FC0C-FAC2-824C-AF86-B91A9A33B9E2}" type="parTrans" cxnId="{EA401DAD-4EE0-CB41-931F-463858D0C7FC}">
      <dgm:prSet/>
      <dgm:spPr/>
      <dgm:t>
        <a:bodyPr/>
        <a:lstStyle/>
        <a:p>
          <a:endParaRPr lang="pt-BR"/>
        </a:p>
      </dgm:t>
    </dgm:pt>
    <dgm:pt modelId="{284ED643-24F3-8540-B4B6-1FC43646CAD7}" type="sibTrans" cxnId="{EA401DAD-4EE0-CB41-931F-463858D0C7FC}">
      <dgm:prSet/>
      <dgm:spPr/>
      <dgm:t>
        <a:bodyPr/>
        <a:lstStyle/>
        <a:p>
          <a:endParaRPr lang="pt-BR"/>
        </a:p>
      </dgm:t>
    </dgm:pt>
    <dgm:pt modelId="{BF5C430F-42B5-9A4E-9B3E-CF4B6D0A4C67}">
      <dgm:prSet/>
      <dgm:spPr/>
      <dgm:t>
        <a:bodyPr/>
        <a:lstStyle/>
        <a:p>
          <a:r>
            <a:rPr lang="pt-BR" b="1" dirty="0"/>
            <a:t>Regressão</a:t>
          </a:r>
          <a:endParaRPr lang="pt-BR" dirty="0"/>
        </a:p>
      </dgm:t>
    </dgm:pt>
    <dgm:pt modelId="{6D2B2205-0F91-C04E-B45B-396302847EEE}" type="parTrans" cxnId="{B1EF82F7-4C35-5F40-AB5C-B13BC74191D9}">
      <dgm:prSet/>
      <dgm:spPr/>
      <dgm:t>
        <a:bodyPr/>
        <a:lstStyle/>
        <a:p>
          <a:endParaRPr lang="pt-BR"/>
        </a:p>
      </dgm:t>
    </dgm:pt>
    <dgm:pt modelId="{B8EE4B03-9F25-CD47-B7D2-1DFBFBEF9C53}" type="sibTrans" cxnId="{B1EF82F7-4C35-5F40-AB5C-B13BC74191D9}">
      <dgm:prSet/>
      <dgm:spPr/>
      <dgm:t>
        <a:bodyPr/>
        <a:lstStyle/>
        <a:p>
          <a:endParaRPr lang="pt-BR"/>
        </a:p>
      </dgm:t>
    </dgm:pt>
    <dgm:pt modelId="{82444107-EC75-1443-ADB8-79CDB170591E}">
      <dgm:prSet/>
      <dgm:spPr/>
      <dgm:t>
        <a:bodyPr/>
        <a:lstStyle/>
        <a:p>
          <a:r>
            <a:rPr lang="pt-BR" b="1" dirty="0"/>
            <a:t>Agrupamentos (</a:t>
          </a:r>
          <a:r>
            <a:rPr lang="pt-BR" b="1" dirty="0" err="1"/>
            <a:t>Clustering</a:t>
          </a:r>
          <a:r>
            <a:rPr lang="pt-BR" b="1" dirty="0"/>
            <a:t>)</a:t>
          </a:r>
          <a:endParaRPr lang="pt-BR" dirty="0"/>
        </a:p>
      </dgm:t>
    </dgm:pt>
    <dgm:pt modelId="{43D3C1C1-58B6-D443-B535-8139206F737D}" type="parTrans" cxnId="{EFC57BE5-6C17-FC48-BFFA-7F2195EDDD54}">
      <dgm:prSet/>
      <dgm:spPr/>
      <dgm:t>
        <a:bodyPr/>
        <a:lstStyle/>
        <a:p>
          <a:endParaRPr lang="pt-BR"/>
        </a:p>
      </dgm:t>
    </dgm:pt>
    <dgm:pt modelId="{F9E43D18-1C87-F042-A9FD-2EDB923AE2F5}" type="sibTrans" cxnId="{EFC57BE5-6C17-FC48-BFFA-7F2195EDDD54}">
      <dgm:prSet/>
      <dgm:spPr/>
      <dgm:t>
        <a:bodyPr/>
        <a:lstStyle/>
        <a:p>
          <a:endParaRPr lang="pt-BR"/>
        </a:p>
      </dgm:t>
    </dgm:pt>
    <dgm:pt modelId="{099ED2A3-8057-2B4E-BC8B-5677C59481B4}">
      <dgm:prSet/>
      <dgm:spPr/>
      <dgm:t>
        <a:bodyPr/>
        <a:lstStyle/>
        <a:p>
          <a:r>
            <a:rPr lang="pt-BR" b="1" dirty="0"/>
            <a:t>Sistema de Recomendação</a:t>
          </a:r>
          <a:endParaRPr lang="pt-BR" dirty="0"/>
        </a:p>
      </dgm:t>
    </dgm:pt>
    <dgm:pt modelId="{EF857A85-2814-CE47-B6D0-9FC46C0E8ABF}" type="parTrans" cxnId="{455224FE-AC5B-984E-8111-35D16CD93B3E}">
      <dgm:prSet/>
      <dgm:spPr/>
      <dgm:t>
        <a:bodyPr/>
        <a:lstStyle/>
        <a:p>
          <a:endParaRPr lang="pt-BR"/>
        </a:p>
      </dgm:t>
    </dgm:pt>
    <dgm:pt modelId="{47714C5A-BA7B-AF48-814D-E815AF2F26FB}" type="sibTrans" cxnId="{455224FE-AC5B-984E-8111-35D16CD93B3E}">
      <dgm:prSet/>
      <dgm:spPr/>
      <dgm:t>
        <a:bodyPr/>
        <a:lstStyle/>
        <a:p>
          <a:endParaRPr lang="pt-BR"/>
        </a:p>
      </dgm:t>
    </dgm:pt>
    <dgm:pt modelId="{8E384187-3ADB-8741-9762-EB30AB1C1FB9}" type="pres">
      <dgm:prSet presAssocID="{FB005101-21FF-F445-B03F-FF17FAB634D0}" presName="linearFlow" presStyleCnt="0">
        <dgm:presLayoutVars>
          <dgm:dir/>
          <dgm:resizeHandles val="exact"/>
        </dgm:presLayoutVars>
      </dgm:prSet>
      <dgm:spPr/>
    </dgm:pt>
    <dgm:pt modelId="{B4D27A4D-EEBC-B849-8724-61A78D2008C5}" type="pres">
      <dgm:prSet presAssocID="{63CAFC50-EE2D-314D-AC68-62800AF78C93}" presName="composite" presStyleCnt="0"/>
      <dgm:spPr/>
    </dgm:pt>
    <dgm:pt modelId="{0D350D1D-4122-FB4B-9EC0-5906B5941264}" type="pres">
      <dgm:prSet presAssocID="{63CAFC50-EE2D-314D-AC68-62800AF78C93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</dgm:pt>
    <dgm:pt modelId="{B95FC74A-836A-4B42-92B2-7F82166DE191}" type="pres">
      <dgm:prSet presAssocID="{63CAFC50-EE2D-314D-AC68-62800AF78C93}" presName="txShp" presStyleLbl="node1" presStyleIdx="0" presStyleCnt="4">
        <dgm:presLayoutVars>
          <dgm:bulletEnabled val="1"/>
        </dgm:presLayoutVars>
      </dgm:prSet>
      <dgm:spPr/>
    </dgm:pt>
    <dgm:pt modelId="{4421FFBA-B1EE-4A43-8DE1-A211BAC07779}" type="pres">
      <dgm:prSet presAssocID="{284ED643-24F3-8540-B4B6-1FC43646CAD7}" presName="spacing" presStyleCnt="0"/>
      <dgm:spPr/>
    </dgm:pt>
    <dgm:pt modelId="{5044C56C-2F93-9A49-950C-5AA26E2D5A25}" type="pres">
      <dgm:prSet presAssocID="{BF5C430F-42B5-9A4E-9B3E-CF4B6D0A4C67}" presName="composite" presStyleCnt="0"/>
      <dgm:spPr/>
    </dgm:pt>
    <dgm:pt modelId="{23E10941-608B-A14E-B87D-7DF5F240516B}" type="pres">
      <dgm:prSet presAssocID="{BF5C430F-42B5-9A4E-9B3E-CF4B6D0A4C67}" presName="imgShp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000" r="-36000"/>
          </a:stretch>
        </a:blipFill>
      </dgm:spPr>
    </dgm:pt>
    <dgm:pt modelId="{313887E1-864D-5D4C-B73A-240C887A4B6F}" type="pres">
      <dgm:prSet presAssocID="{BF5C430F-42B5-9A4E-9B3E-CF4B6D0A4C67}" presName="txShp" presStyleLbl="node1" presStyleIdx="1" presStyleCnt="4">
        <dgm:presLayoutVars>
          <dgm:bulletEnabled val="1"/>
        </dgm:presLayoutVars>
      </dgm:prSet>
      <dgm:spPr/>
    </dgm:pt>
    <dgm:pt modelId="{B1A510B5-85D0-0744-87E0-8B505BC19AAD}" type="pres">
      <dgm:prSet presAssocID="{B8EE4B03-9F25-CD47-B7D2-1DFBFBEF9C53}" presName="spacing" presStyleCnt="0"/>
      <dgm:spPr/>
    </dgm:pt>
    <dgm:pt modelId="{9CC0668D-F15F-054F-919D-A398F9B3EEA9}" type="pres">
      <dgm:prSet presAssocID="{82444107-EC75-1443-ADB8-79CDB170591E}" presName="composite" presStyleCnt="0"/>
      <dgm:spPr/>
    </dgm:pt>
    <dgm:pt modelId="{172AF43E-FBB5-7743-B2C9-5BF868C250E5}" type="pres">
      <dgm:prSet presAssocID="{82444107-EC75-1443-ADB8-79CDB170591E}" presName="imgShp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A672252D-1E21-464A-977F-1AD42CC9CB78}" type="pres">
      <dgm:prSet presAssocID="{82444107-EC75-1443-ADB8-79CDB170591E}" presName="txShp" presStyleLbl="node1" presStyleIdx="2" presStyleCnt="4">
        <dgm:presLayoutVars>
          <dgm:bulletEnabled val="1"/>
        </dgm:presLayoutVars>
      </dgm:prSet>
      <dgm:spPr/>
    </dgm:pt>
    <dgm:pt modelId="{DD559C6D-5DCC-194D-80D2-77B62E780BB0}" type="pres">
      <dgm:prSet presAssocID="{F9E43D18-1C87-F042-A9FD-2EDB923AE2F5}" presName="spacing" presStyleCnt="0"/>
      <dgm:spPr/>
    </dgm:pt>
    <dgm:pt modelId="{92EAFA2A-1819-7D40-8BEE-0CC79A3EFD21}" type="pres">
      <dgm:prSet presAssocID="{099ED2A3-8057-2B4E-BC8B-5677C59481B4}" presName="composite" presStyleCnt="0"/>
      <dgm:spPr/>
    </dgm:pt>
    <dgm:pt modelId="{7057EF5F-BA3D-6748-9642-59F50C45DE05}" type="pres">
      <dgm:prSet presAssocID="{099ED2A3-8057-2B4E-BC8B-5677C59481B4}" presName="imgShp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  <dgm:pt modelId="{3D216BB2-422C-ED4C-AF1E-CF77856D742E}" type="pres">
      <dgm:prSet presAssocID="{099ED2A3-8057-2B4E-BC8B-5677C59481B4}" presName="txShp" presStyleLbl="node1" presStyleIdx="3" presStyleCnt="4">
        <dgm:presLayoutVars>
          <dgm:bulletEnabled val="1"/>
        </dgm:presLayoutVars>
      </dgm:prSet>
      <dgm:spPr/>
    </dgm:pt>
  </dgm:ptLst>
  <dgm:cxnLst>
    <dgm:cxn modelId="{AEDB4C0B-2FBB-3843-85BB-DFECAAA6B949}" type="presOf" srcId="{82444107-EC75-1443-ADB8-79CDB170591E}" destId="{A672252D-1E21-464A-977F-1AD42CC9CB78}" srcOrd="0" destOrd="0" presId="urn:microsoft.com/office/officeart/2005/8/layout/vList3"/>
    <dgm:cxn modelId="{1778E61E-1B55-F64C-9E4B-D7B7E771F5E6}" type="presOf" srcId="{FB005101-21FF-F445-B03F-FF17FAB634D0}" destId="{8E384187-3ADB-8741-9762-EB30AB1C1FB9}" srcOrd="0" destOrd="0" presId="urn:microsoft.com/office/officeart/2005/8/layout/vList3"/>
    <dgm:cxn modelId="{6E46D161-DCE9-7242-AF99-9ECF50508952}" type="presOf" srcId="{63CAFC50-EE2D-314D-AC68-62800AF78C93}" destId="{B95FC74A-836A-4B42-92B2-7F82166DE191}" srcOrd="0" destOrd="0" presId="urn:microsoft.com/office/officeart/2005/8/layout/vList3"/>
    <dgm:cxn modelId="{3A3E7999-F911-6C4F-B83F-FFBD32A95974}" type="presOf" srcId="{099ED2A3-8057-2B4E-BC8B-5677C59481B4}" destId="{3D216BB2-422C-ED4C-AF1E-CF77856D742E}" srcOrd="0" destOrd="0" presId="urn:microsoft.com/office/officeart/2005/8/layout/vList3"/>
    <dgm:cxn modelId="{EA401DAD-4EE0-CB41-931F-463858D0C7FC}" srcId="{FB005101-21FF-F445-B03F-FF17FAB634D0}" destId="{63CAFC50-EE2D-314D-AC68-62800AF78C93}" srcOrd="0" destOrd="0" parTransId="{6B89FC0C-FAC2-824C-AF86-B91A9A33B9E2}" sibTransId="{284ED643-24F3-8540-B4B6-1FC43646CAD7}"/>
    <dgm:cxn modelId="{9E3D81D9-C3A9-5F4A-9D44-AB7E6758559F}" type="presOf" srcId="{BF5C430F-42B5-9A4E-9B3E-CF4B6D0A4C67}" destId="{313887E1-864D-5D4C-B73A-240C887A4B6F}" srcOrd="0" destOrd="0" presId="urn:microsoft.com/office/officeart/2005/8/layout/vList3"/>
    <dgm:cxn modelId="{EFC57BE5-6C17-FC48-BFFA-7F2195EDDD54}" srcId="{FB005101-21FF-F445-B03F-FF17FAB634D0}" destId="{82444107-EC75-1443-ADB8-79CDB170591E}" srcOrd="2" destOrd="0" parTransId="{43D3C1C1-58B6-D443-B535-8139206F737D}" sibTransId="{F9E43D18-1C87-F042-A9FD-2EDB923AE2F5}"/>
    <dgm:cxn modelId="{B1EF82F7-4C35-5F40-AB5C-B13BC74191D9}" srcId="{FB005101-21FF-F445-B03F-FF17FAB634D0}" destId="{BF5C430F-42B5-9A4E-9B3E-CF4B6D0A4C67}" srcOrd="1" destOrd="0" parTransId="{6D2B2205-0F91-C04E-B45B-396302847EEE}" sibTransId="{B8EE4B03-9F25-CD47-B7D2-1DFBFBEF9C53}"/>
    <dgm:cxn modelId="{455224FE-AC5B-984E-8111-35D16CD93B3E}" srcId="{FB005101-21FF-F445-B03F-FF17FAB634D0}" destId="{099ED2A3-8057-2B4E-BC8B-5677C59481B4}" srcOrd="3" destOrd="0" parTransId="{EF857A85-2814-CE47-B6D0-9FC46C0E8ABF}" sibTransId="{47714C5A-BA7B-AF48-814D-E815AF2F26FB}"/>
    <dgm:cxn modelId="{BF9601F2-A341-CD42-B263-20C75D16B9E1}" type="presParOf" srcId="{8E384187-3ADB-8741-9762-EB30AB1C1FB9}" destId="{B4D27A4D-EEBC-B849-8724-61A78D2008C5}" srcOrd="0" destOrd="0" presId="urn:microsoft.com/office/officeart/2005/8/layout/vList3"/>
    <dgm:cxn modelId="{43E0EF63-310C-B547-A569-B9E15D99C423}" type="presParOf" srcId="{B4D27A4D-EEBC-B849-8724-61A78D2008C5}" destId="{0D350D1D-4122-FB4B-9EC0-5906B5941264}" srcOrd="0" destOrd="0" presId="urn:microsoft.com/office/officeart/2005/8/layout/vList3"/>
    <dgm:cxn modelId="{BB9F35C5-B463-4246-AD44-423C74892F69}" type="presParOf" srcId="{B4D27A4D-EEBC-B849-8724-61A78D2008C5}" destId="{B95FC74A-836A-4B42-92B2-7F82166DE191}" srcOrd="1" destOrd="0" presId="urn:microsoft.com/office/officeart/2005/8/layout/vList3"/>
    <dgm:cxn modelId="{B2D7DF2A-9312-7F4D-8CBC-2FEC5CFA813D}" type="presParOf" srcId="{8E384187-3ADB-8741-9762-EB30AB1C1FB9}" destId="{4421FFBA-B1EE-4A43-8DE1-A211BAC07779}" srcOrd="1" destOrd="0" presId="urn:microsoft.com/office/officeart/2005/8/layout/vList3"/>
    <dgm:cxn modelId="{1FBA46AE-C522-9444-8531-1571240D83C2}" type="presParOf" srcId="{8E384187-3ADB-8741-9762-EB30AB1C1FB9}" destId="{5044C56C-2F93-9A49-950C-5AA26E2D5A25}" srcOrd="2" destOrd="0" presId="urn:microsoft.com/office/officeart/2005/8/layout/vList3"/>
    <dgm:cxn modelId="{E3FE6774-8FA6-BF4C-A889-E21EC0623A5F}" type="presParOf" srcId="{5044C56C-2F93-9A49-950C-5AA26E2D5A25}" destId="{23E10941-608B-A14E-B87D-7DF5F240516B}" srcOrd="0" destOrd="0" presId="urn:microsoft.com/office/officeart/2005/8/layout/vList3"/>
    <dgm:cxn modelId="{91E770D4-DD89-AB44-9A5C-A65E8B201786}" type="presParOf" srcId="{5044C56C-2F93-9A49-950C-5AA26E2D5A25}" destId="{313887E1-864D-5D4C-B73A-240C887A4B6F}" srcOrd="1" destOrd="0" presId="urn:microsoft.com/office/officeart/2005/8/layout/vList3"/>
    <dgm:cxn modelId="{0FF1EA70-D0C1-684E-8DE6-1FD9F57482A0}" type="presParOf" srcId="{8E384187-3ADB-8741-9762-EB30AB1C1FB9}" destId="{B1A510B5-85D0-0744-87E0-8B505BC19AAD}" srcOrd="3" destOrd="0" presId="urn:microsoft.com/office/officeart/2005/8/layout/vList3"/>
    <dgm:cxn modelId="{5E196598-CCFB-2B4C-B46E-1DD5FF99314F}" type="presParOf" srcId="{8E384187-3ADB-8741-9762-EB30AB1C1FB9}" destId="{9CC0668D-F15F-054F-919D-A398F9B3EEA9}" srcOrd="4" destOrd="0" presId="urn:microsoft.com/office/officeart/2005/8/layout/vList3"/>
    <dgm:cxn modelId="{34166936-CE34-6446-A815-E9D6C9665992}" type="presParOf" srcId="{9CC0668D-F15F-054F-919D-A398F9B3EEA9}" destId="{172AF43E-FBB5-7743-B2C9-5BF868C250E5}" srcOrd="0" destOrd="0" presId="urn:microsoft.com/office/officeart/2005/8/layout/vList3"/>
    <dgm:cxn modelId="{50BFEEB4-DDA5-DB46-9CC1-EEBCB62D07E0}" type="presParOf" srcId="{9CC0668D-F15F-054F-919D-A398F9B3EEA9}" destId="{A672252D-1E21-464A-977F-1AD42CC9CB78}" srcOrd="1" destOrd="0" presId="urn:microsoft.com/office/officeart/2005/8/layout/vList3"/>
    <dgm:cxn modelId="{9E9E5AF2-AFE9-5841-BB02-B385C5AE34E7}" type="presParOf" srcId="{8E384187-3ADB-8741-9762-EB30AB1C1FB9}" destId="{DD559C6D-5DCC-194D-80D2-77B62E780BB0}" srcOrd="5" destOrd="0" presId="urn:microsoft.com/office/officeart/2005/8/layout/vList3"/>
    <dgm:cxn modelId="{AE7542BE-C1CA-7A4B-A5E0-F1A8539441AB}" type="presParOf" srcId="{8E384187-3ADB-8741-9762-EB30AB1C1FB9}" destId="{92EAFA2A-1819-7D40-8BEE-0CC79A3EFD21}" srcOrd="6" destOrd="0" presId="urn:microsoft.com/office/officeart/2005/8/layout/vList3"/>
    <dgm:cxn modelId="{9433B5F6-8E03-5F49-81C1-92E4315107B2}" type="presParOf" srcId="{92EAFA2A-1819-7D40-8BEE-0CC79A3EFD21}" destId="{7057EF5F-BA3D-6748-9642-59F50C45DE05}" srcOrd="0" destOrd="0" presId="urn:microsoft.com/office/officeart/2005/8/layout/vList3"/>
    <dgm:cxn modelId="{1761E5CE-85EC-8644-977C-344F53971B32}" type="presParOf" srcId="{92EAFA2A-1819-7D40-8BEE-0CC79A3EFD21}" destId="{3D216BB2-422C-ED4C-AF1E-CF77856D742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B005101-21FF-F445-B03F-FF17FAB634D0}" type="doc">
      <dgm:prSet loTypeId="urn:microsoft.com/office/officeart/2005/8/layout/vList3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pt-BR"/>
        </a:p>
      </dgm:t>
    </dgm:pt>
    <dgm:pt modelId="{63CAFC50-EE2D-314D-AC68-62800AF78C93}">
      <dgm:prSet/>
      <dgm:spPr/>
      <dgm:t>
        <a:bodyPr/>
        <a:lstStyle/>
        <a:p>
          <a:r>
            <a:rPr lang="pt-BR" b="1" dirty="0" err="1"/>
            <a:t>Perceptron</a:t>
          </a:r>
          <a:endParaRPr lang="pt-BR" dirty="0"/>
        </a:p>
      </dgm:t>
    </dgm:pt>
    <dgm:pt modelId="{6B89FC0C-FAC2-824C-AF86-B91A9A33B9E2}" type="parTrans" cxnId="{EA401DAD-4EE0-CB41-931F-463858D0C7FC}">
      <dgm:prSet/>
      <dgm:spPr/>
      <dgm:t>
        <a:bodyPr/>
        <a:lstStyle/>
        <a:p>
          <a:endParaRPr lang="pt-BR"/>
        </a:p>
      </dgm:t>
    </dgm:pt>
    <dgm:pt modelId="{284ED643-24F3-8540-B4B6-1FC43646CAD7}" type="sibTrans" cxnId="{EA401DAD-4EE0-CB41-931F-463858D0C7FC}">
      <dgm:prSet/>
      <dgm:spPr/>
      <dgm:t>
        <a:bodyPr/>
        <a:lstStyle/>
        <a:p>
          <a:endParaRPr lang="pt-BR"/>
        </a:p>
      </dgm:t>
    </dgm:pt>
    <dgm:pt modelId="{BF5C430F-42B5-9A4E-9B3E-CF4B6D0A4C67}">
      <dgm:prSet/>
      <dgm:spPr/>
      <dgm:t>
        <a:bodyPr/>
        <a:lstStyle/>
        <a:p>
          <a:r>
            <a:rPr lang="pt-BR" i="0" dirty="0"/>
            <a:t>Artificiais</a:t>
          </a:r>
        </a:p>
      </dgm:t>
    </dgm:pt>
    <dgm:pt modelId="{6D2B2205-0F91-C04E-B45B-396302847EEE}" type="parTrans" cxnId="{B1EF82F7-4C35-5F40-AB5C-B13BC74191D9}">
      <dgm:prSet/>
      <dgm:spPr/>
      <dgm:t>
        <a:bodyPr/>
        <a:lstStyle/>
        <a:p>
          <a:endParaRPr lang="pt-BR"/>
        </a:p>
      </dgm:t>
    </dgm:pt>
    <dgm:pt modelId="{B8EE4B03-9F25-CD47-B7D2-1DFBFBEF9C53}" type="sibTrans" cxnId="{B1EF82F7-4C35-5F40-AB5C-B13BC74191D9}">
      <dgm:prSet/>
      <dgm:spPr/>
      <dgm:t>
        <a:bodyPr/>
        <a:lstStyle/>
        <a:p>
          <a:endParaRPr lang="pt-BR"/>
        </a:p>
      </dgm:t>
    </dgm:pt>
    <dgm:pt modelId="{82444107-EC75-1443-ADB8-79CDB170591E}">
      <dgm:prSet/>
      <dgm:spPr/>
      <dgm:t>
        <a:bodyPr/>
        <a:lstStyle/>
        <a:p>
          <a:r>
            <a:rPr lang="pt-BR" b="1" dirty="0" err="1"/>
            <a:t>Convolucionais</a:t>
          </a:r>
          <a:endParaRPr lang="pt-BR" dirty="0"/>
        </a:p>
      </dgm:t>
    </dgm:pt>
    <dgm:pt modelId="{43D3C1C1-58B6-D443-B535-8139206F737D}" type="parTrans" cxnId="{EFC57BE5-6C17-FC48-BFFA-7F2195EDDD54}">
      <dgm:prSet/>
      <dgm:spPr/>
      <dgm:t>
        <a:bodyPr/>
        <a:lstStyle/>
        <a:p>
          <a:endParaRPr lang="pt-BR"/>
        </a:p>
      </dgm:t>
    </dgm:pt>
    <dgm:pt modelId="{F9E43D18-1C87-F042-A9FD-2EDB923AE2F5}" type="sibTrans" cxnId="{EFC57BE5-6C17-FC48-BFFA-7F2195EDDD54}">
      <dgm:prSet/>
      <dgm:spPr/>
      <dgm:t>
        <a:bodyPr/>
        <a:lstStyle/>
        <a:p>
          <a:endParaRPr lang="pt-BR"/>
        </a:p>
      </dgm:t>
    </dgm:pt>
    <dgm:pt modelId="{099ED2A3-8057-2B4E-BC8B-5677C59481B4}">
      <dgm:prSet/>
      <dgm:spPr/>
      <dgm:t>
        <a:bodyPr/>
        <a:lstStyle/>
        <a:p>
          <a:r>
            <a:rPr lang="pt-BR" b="1" dirty="0"/>
            <a:t>Recorrentes</a:t>
          </a:r>
          <a:endParaRPr lang="pt-BR" dirty="0"/>
        </a:p>
      </dgm:t>
    </dgm:pt>
    <dgm:pt modelId="{EF857A85-2814-CE47-B6D0-9FC46C0E8ABF}" type="parTrans" cxnId="{455224FE-AC5B-984E-8111-35D16CD93B3E}">
      <dgm:prSet/>
      <dgm:spPr/>
      <dgm:t>
        <a:bodyPr/>
        <a:lstStyle/>
        <a:p>
          <a:endParaRPr lang="pt-BR"/>
        </a:p>
      </dgm:t>
    </dgm:pt>
    <dgm:pt modelId="{47714C5A-BA7B-AF48-814D-E815AF2F26FB}" type="sibTrans" cxnId="{455224FE-AC5B-984E-8111-35D16CD93B3E}">
      <dgm:prSet/>
      <dgm:spPr/>
      <dgm:t>
        <a:bodyPr/>
        <a:lstStyle/>
        <a:p>
          <a:endParaRPr lang="pt-BR"/>
        </a:p>
      </dgm:t>
    </dgm:pt>
    <dgm:pt modelId="{C54D71CF-7782-6343-9D7F-DBB07B710318}">
      <dgm:prSet/>
      <dgm:spPr/>
      <dgm:t>
        <a:bodyPr/>
        <a:lstStyle/>
        <a:p>
          <a:r>
            <a:rPr lang="pt-BR" dirty="0"/>
            <a:t>Auto </a:t>
          </a:r>
          <a:r>
            <a:rPr lang="pt-BR" dirty="0" err="1"/>
            <a:t>Enconders</a:t>
          </a:r>
          <a:endParaRPr lang="pt-BR" dirty="0"/>
        </a:p>
      </dgm:t>
    </dgm:pt>
    <dgm:pt modelId="{8E083D98-C7A5-4244-BD13-E7D9E8441E1F}" type="parTrans" cxnId="{0828E452-41FB-CE43-A0A4-295CD302DE60}">
      <dgm:prSet/>
      <dgm:spPr/>
      <dgm:t>
        <a:bodyPr/>
        <a:lstStyle/>
        <a:p>
          <a:endParaRPr lang="pt-BR"/>
        </a:p>
      </dgm:t>
    </dgm:pt>
    <dgm:pt modelId="{3B4671C8-20F5-7E47-A1A0-247C6744FA87}" type="sibTrans" cxnId="{0828E452-41FB-CE43-A0A4-295CD302DE60}">
      <dgm:prSet/>
      <dgm:spPr/>
      <dgm:t>
        <a:bodyPr/>
        <a:lstStyle/>
        <a:p>
          <a:endParaRPr lang="pt-BR"/>
        </a:p>
      </dgm:t>
    </dgm:pt>
    <dgm:pt modelId="{8E384187-3ADB-8741-9762-EB30AB1C1FB9}" type="pres">
      <dgm:prSet presAssocID="{FB005101-21FF-F445-B03F-FF17FAB634D0}" presName="linearFlow" presStyleCnt="0">
        <dgm:presLayoutVars>
          <dgm:dir/>
          <dgm:resizeHandles val="exact"/>
        </dgm:presLayoutVars>
      </dgm:prSet>
      <dgm:spPr/>
    </dgm:pt>
    <dgm:pt modelId="{B4D27A4D-EEBC-B849-8724-61A78D2008C5}" type="pres">
      <dgm:prSet presAssocID="{63CAFC50-EE2D-314D-AC68-62800AF78C93}" presName="composite" presStyleCnt="0"/>
      <dgm:spPr/>
    </dgm:pt>
    <dgm:pt modelId="{0D350D1D-4122-FB4B-9EC0-5906B5941264}" type="pres">
      <dgm:prSet presAssocID="{63CAFC50-EE2D-314D-AC68-62800AF78C93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</dgm:pt>
    <dgm:pt modelId="{B95FC74A-836A-4B42-92B2-7F82166DE191}" type="pres">
      <dgm:prSet presAssocID="{63CAFC50-EE2D-314D-AC68-62800AF78C93}" presName="txShp" presStyleLbl="node1" presStyleIdx="0" presStyleCnt="5">
        <dgm:presLayoutVars>
          <dgm:bulletEnabled val="1"/>
        </dgm:presLayoutVars>
      </dgm:prSet>
      <dgm:spPr/>
    </dgm:pt>
    <dgm:pt modelId="{4421FFBA-B1EE-4A43-8DE1-A211BAC07779}" type="pres">
      <dgm:prSet presAssocID="{284ED643-24F3-8540-B4B6-1FC43646CAD7}" presName="spacing" presStyleCnt="0"/>
      <dgm:spPr/>
    </dgm:pt>
    <dgm:pt modelId="{5044C56C-2F93-9A49-950C-5AA26E2D5A25}" type="pres">
      <dgm:prSet presAssocID="{BF5C430F-42B5-9A4E-9B3E-CF4B6D0A4C67}" presName="composite" presStyleCnt="0"/>
      <dgm:spPr/>
    </dgm:pt>
    <dgm:pt modelId="{23E10941-608B-A14E-B87D-7DF5F240516B}" type="pres">
      <dgm:prSet presAssocID="{BF5C430F-42B5-9A4E-9B3E-CF4B6D0A4C67}" presName="imgShp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000" r="-36000"/>
          </a:stretch>
        </a:blipFill>
      </dgm:spPr>
    </dgm:pt>
    <dgm:pt modelId="{313887E1-864D-5D4C-B73A-240C887A4B6F}" type="pres">
      <dgm:prSet presAssocID="{BF5C430F-42B5-9A4E-9B3E-CF4B6D0A4C67}" presName="txShp" presStyleLbl="node1" presStyleIdx="1" presStyleCnt="5">
        <dgm:presLayoutVars>
          <dgm:bulletEnabled val="1"/>
        </dgm:presLayoutVars>
      </dgm:prSet>
      <dgm:spPr/>
    </dgm:pt>
    <dgm:pt modelId="{B1A510B5-85D0-0744-87E0-8B505BC19AAD}" type="pres">
      <dgm:prSet presAssocID="{B8EE4B03-9F25-CD47-B7D2-1DFBFBEF9C53}" presName="spacing" presStyleCnt="0"/>
      <dgm:spPr/>
    </dgm:pt>
    <dgm:pt modelId="{9CC0668D-F15F-054F-919D-A398F9B3EEA9}" type="pres">
      <dgm:prSet presAssocID="{82444107-EC75-1443-ADB8-79CDB170591E}" presName="composite" presStyleCnt="0"/>
      <dgm:spPr/>
    </dgm:pt>
    <dgm:pt modelId="{172AF43E-FBB5-7743-B2C9-5BF868C250E5}" type="pres">
      <dgm:prSet presAssocID="{82444107-EC75-1443-ADB8-79CDB170591E}" presName="imgShp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A672252D-1E21-464A-977F-1AD42CC9CB78}" type="pres">
      <dgm:prSet presAssocID="{82444107-EC75-1443-ADB8-79CDB170591E}" presName="txShp" presStyleLbl="node1" presStyleIdx="2" presStyleCnt="5">
        <dgm:presLayoutVars>
          <dgm:bulletEnabled val="1"/>
        </dgm:presLayoutVars>
      </dgm:prSet>
      <dgm:spPr/>
    </dgm:pt>
    <dgm:pt modelId="{DD559C6D-5DCC-194D-80D2-77B62E780BB0}" type="pres">
      <dgm:prSet presAssocID="{F9E43D18-1C87-F042-A9FD-2EDB923AE2F5}" presName="spacing" presStyleCnt="0"/>
      <dgm:spPr/>
    </dgm:pt>
    <dgm:pt modelId="{92EAFA2A-1819-7D40-8BEE-0CC79A3EFD21}" type="pres">
      <dgm:prSet presAssocID="{099ED2A3-8057-2B4E-BC8B-5677C59481B4}" presName="composite" presStyleCnt="0"/>
      <dgm:spPr/>
    </dgm:pt>
    <dgm:pt modelId="{7057EF5F-BA3D-6748-9642-59F50C45DE05}" type="pres">
      <dgm:prSet presAssocID="{099ED2A3-8057-2B4E-BC8B-5677C59481B4}" presName="imgShp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  <dgm:pt modelId="{3D216BB2-422C-ED4C-AF1E-CF77856D742E}" type="pres">
      <dgm:prSet presAssocID="{099ED2A3-8057-2B4E-BC8B-5677C59481B4}" presName="txShp" presStyleLbl="node1" presStyleIdx="3" presStyleCnt="5">
        <dgm:presLayoutVars>
          <dgm:bulletEnabled val="1"/>
        </dgm:presLayoutVars>
      </dgm:prSet>
      <dgm:spPr/>
    </dgm:pt>
    <dgm:pt modelId="{9AE95C6C-4BC6-BD48-8893-08AFE108A08B}" type="pres">
      <dgm:prSet presAssocID="{47714C5A-BA7B-AF48-814D-E815AF2F26FB}" presName="spacing" presStyleCnt="0"/>
      <dgm:spPr/>
    </dgm:pt>
    <dgm:pt modelId="{A3EE92D4-3471-BA41-927F-E39363AB0B23}" type="pres">
      <dgm:prSet presAssocID="{C54D71CF-7782-6343-9D7F-DBB07B710318}" presName="composite" presStyleCnt="0"/>
      <dgm:spPr/>
    </dgm:pt>
    <dgm:pt modelId="{C8CC5388-A1AE-DB42-AC72-88E37F156EC1}" type="pres">
      <dgm:prSet presAssocID="{C54D71CF-7782-6343-9D7F-DBB07B710318}" presName="imgShp" presStyleLbl="fgImgPlace1" presStyleIdx="4" presStyleCnt="5"/>
      <dgm:spPr/>
    </dgm:pt>
    <dgm:pt modelId="{004F6133-9F4B-6A46-A456-77E8F5EFCAA4}" type="pres">
      <dgm:prSet presAssocID="{C54D71CF-7782-6343-9D7F-DBB07B710318}" presName="txShp" presStyleLbl="node1" presStyleIdx="4" presStyleCnt="5">
        <dgm:presLayoutVars>
          <dgm:bulletEnabled val="1"/>
        </dgm:presLayoutVars>
      </dgm:prSet>
      <dgm:spPr/>
    </dgm:pt>
  </dgm:ptLst>
  <dgm:cxnLst>
    <dgm:cxn modelId="{AEDB4C0B-2FBB-3843-85BB-DFECAAA6B949}" type="presOf" srcId="{82444107-EC75-1443-ADB8-79CDB170591E}" destId="{A672252D-1E21-464A-977F-1AD42CC9CB78}" srcOrd="0" destOrd="0" presId="urn:microsoft.com/office/officeart/2005/8/layout/vList3"/>
    <dgm:cxn modelId="{1778E61E-1B55-F64C-9E4B-D7B7E771F5E6}" type="presOf" srcId="{FB005101-21FF-F445-B03F-FF17FAB634D0}" destId="{8E384187-3ADB-8741-9762-EB30AB1C1FB9}" srcOrd="0" destOrd="0" presId="urn:microsoft.com/office/officeart/2005/8/layout/vList3"/>
    <dgm:cxn modelId="{0828E452-41FB-CE43-A0A4-295CD302DE60}" srcId="{FB005101-21FF-F445-B03F-FF17FAB634D0}" destId="{C54D71CF-7782-6343-9D7F-DBB07B710318}" srcOrd="4" destOrd="0" parTransId="{8E083D98-C7A5-4244-BD13-E7D9E8441E1F}" sibTransId="{3B4671C8-20F5-7E47-A1A0-247C6744FA87}"/>
    <dgm:cxn modelId="{6E46D161-DCE9-7242-AF99-9ECF50508952}" type="presOf" srcId="{63CAFC50-EE2D-314D-AC68-62800AF78C93}" destId="{B95FC74A-836A-4B42-92B2-7F82166DE191}" srcOrd="0" destOrd="0" presId="urn:microsoft.com/office/officeart/2005/8/layout/vList3"/>
    <dgm:cxn modelId="{3A3E7999-F911-6C4F-B83F-FFBD32A95974}" type="presOf" srcId="{099ED2A3-8057-2B4E-BC8B-5677C59481B4}" destId="{3D216BB2-422C-ED4C-AF1E-CF77856D742E}" srcOrd="0" destOrd="0" presId="urn:microsoft.com/office/officeart/2005/8/layout/vList3"/>
    <dgm:cxn modelId="{EA401DAD-4EE0-CB41-931F-463858D0C7FC}" srcId="{FB005101-21FF-F445-B03F-FF17FAB634D0}" destId="{63CAFC50-EE2D-314D-AC68-62800AF78C93}" srcOrd="0" destOrd="0" parTransId="{6B89FC0C-FAC2-824C-AF86-B91A9A33B9E2}" sibTransId="{284ED643-24F3-8540-B4B6-1FC43646CAD7}"/>
    <dgm:cxn modelId="{192F74CA-6022-F348-931C-E41F420D2B83}" type="presOf" srcId="{C54D71CF-7782-6343-9D7F-DBB07B710318}" destId="{004F6133-9F4B-6A46-A456-77E8F5EFCAA4}" srcOrd="0" destOrd="0" presId="urn:microsoft.com/office/officeart/2005/8/layout/vList3"/>
    <dgm:cxn modelId="{9E3D81D9-C3A9-5F4A-9D44-AB7E6758559F}" type="presOf" srcId="{BF5C430F-42B5-9A4E-9B3E-CF4B6D0A4C67}" destId="{313887E1-864D-5D4C-B73A-240C887A4B6F}" srcOrd="0" destOrd="0" presId="urn:microsoft.com/office/officeart/2005/8/layout/vList3"/>
    <dgm:cxn modelId="{EFC57BE5-6C17-FC48-BFFA-7F2195EDDD54}" srcId="{FB005101-21FF-F445-B03F-FF17FAB634D0}" destId="{82444107-EC75-1443-ADB8-79CDB170591E}" srcOrd="2" destOrd="0" parTransId="{43D3C1C1-58B6-D443-B535-8139206F737D}" sibTransId="{F9E43D18-1C87-F042-A9FD-2EDB923AE2F5}"/>
    <dgm:cxn modelId="{B1EF82F7-4C35-5F40-AB5C-B13BC74191D9}" srcId="{FB005101-21FF-F445-B03F-FF17FAB634D0}" destId="{BF5C430F-42B5-9A4E-9B3E-CF4B6D0A4C67}" srcOrd="1" destOrd="0" parTransId="{6D2B2205-0F91-C04E-B45B-396302847EEE}" sibTransId="{B8EE4B03-9F25-CD47-B7D2-1DFBFBEF9C53}"/>
    <dgm:cxn modelId="{455224FE-AC5B-984E-8111-35D16CD93B3E}" srcId="{FB005101-21FF-F445-B03F-FF17FAB634D0}" destId="{099ED2A3-8057-2B4E-BC8B-5677C59481B4}" srcOrd="3" destOrd="0" parTransId="{EF857A85-2814-CE47-B6D0-9FC46C0E8ABF}" sibTransId="{47714C5A-BA7B-AF48-814D-E815AF2F26FB}"/>
    <dgm:cxn modelId="{BF9601F2-A341-CD42-B263-20C75D16B9E1}" type="presParOf" srcId="{8E384187-3ADB-8741-9762-EB30AB1C1FB9}" destId="{B4D27A4D-EEBC-B849-8724-61A78D2008C5}" srcOrd="0" destOrd="0" presId="urn:microsoft.com/office/officeart/2005/8/layout/vList3"/>
    <dgm:cxn modelId="{43E0EF63-310C-B547-A569-B9E15D99C423}" type="presParOf" srcId="{B4D27A4D-EEBC-B849-8724-61A78D2008C5}" destId="{0D350D1D-4122-FB4B-9EC0-5906B5941264}" srcOrd="0" destOrd="0" presId="urn:microsoft.com/office/officeart/2005/8/layout/vList3"/>
    <dgm:cxn modelId="{BB9F35C5-B463-4246-AD44-423C74892F69}" type="presParOf" srcId="{B4D27A4D-EEBC-B849-8724-61A78D2008C5}" destId="{B95FC74A-836A-4B42-92B2-7F82166DE191}" srcOrd="1" destOrd="0" presId="urn:microsoft.com/office/officeart/2005/8/layout/vList3"/>
    <dgm:cxn modelId="{B2D7DF2A-9312-7F4D-8CBC-2FEC5CFA813D}" type="presParOf" srcId="{8E384187-3ADB-8741-9762-EB30AB1C1FB9}" destId="{4421FFBA-B1EE-4A43-8DE1-A211BAC07779}" srcOrd="1" destOrd="0" presId="urn:microsoft.com/office/officeart/2005/8/layout/vList3"/>
    <dgm:cxn modelId="{1FBA46AE-C522-9444-8531-1571240D83C2}" type="presParOf" srcId="{8E384187-3ADB-8741-9762-EB30AB1C1FB9}" destId="{5044C56C-2F93-9A49-950C-5AA26E2D5A25}" srcOrd="2" destOrd="0" presId="urn:microsoft.com/office/officeart/2005/8/layout/vList3"/>
    <dgm:cxn modelId="{E3FE6774-8FA6-BF4C-A889-E21EC0623A5F}" type="presParOf" srcId="{5044C56C-2F93-9A49-950C-5AA26E2D5A25}" destId="{23E10941-608B-A14E-B87D-7DF5F240516B}" srcOrd="0" destOrd="0" presId="urn:microsoft.com/office/officeart/2005/8/layout/vList3"/>
    <dgm:cxn modelId="{91E770D4-DD89-AB44-9A5C-A65E8B201786}" type="presParOf" srcId="{5044C56C-2F93-9A49-950C-5AA26E2D5A25}" destId="{313887E1-864D-5D4C-B73A-240C887A4B6F}" srcOrd="1" destOrd="0" presId="urn:microsoft.com/office/officeart/2005/8/layout/vList3"/>
    <dgm:cxn modelId="{0FF1EA70-D0C1-684E-8DE6-1FD9F57482A0}" type="presParOf" srcId="{8E384187-3ADB-8741-9762-EB30AB1C1FB9}" destId="{B1A510B5-85D0-0744-87E0-8B505BC19AAD}" srcOrd="3" destOrd="0" presId="urn:microsoft.com/office/officeart/2005/8/layout/vList3"/>
    <dgm:cxn modelId="{5E196598-CCFB-2B4C-B46E-1DD5FF99314F}" type="presParOf" srcId="{8E384187-3ADB-8741-9762-EB30AB1C1FB9}" destId="{9CC0668D-F15F-054F-919D-A398F9B3EEA9}" srcOrd="4" destOrd="0" presId="urn:microsoft.com/office/officeart/2005/8/layout/vList3"/>
    <dgm:cxn modelId="{34166936-CE34-6446-A815-E9D6C9665992}" type="presParOf" srcId="{9CC0668D-F15F-054F-919D-A398F9B3EEA9}" destId="{172AF43E-FBB5-7743-B2C9-5BF868C250E5}" srcOrd="0" destOrd="0" presId="urn:microsoft.com/office/officeart/2005/8/layout/vList3"/>
    <dgm:cxn modelId="{50BFEEB4-DDA5-DB46-9CC1-EEBCB62D07E0}" type="presParOf" srcId="{9CC0668D-F15F-054F-919D-A398F9B3EEA9}" destId="{A672252D-1E21-464A-977F-1AD42CC9CB78}" srcOrd="1" destOrd="0" presId="urn:microsoft.com/office/officeart/2005/8/layout/vList3"/>
    <dgm:cxn modelId="{9E9E5AF2-AFE9-5841-BB02-B385C5AE34E7}" type="presParOf" srcId="{8E384187-3ADB-8741-9762-EB30AB1C1FB9}" destId="{DD559C6D-5DCC-194D-80D2-77B62E780BB0}" srcOrd="5" destOrd="0" presId="urn:microsoft.com/office/officeart/2005/8/layout/vList3"/>
    <dgm:cxn modelId="{AE7542BE-C1CA-7A4B-A5E0-F1A8539441AB}" type="presParOf" srcId="{8E384187-3ADB-8741-9762-EB30AB1C1FB9}" destId="{92EAFA2A-1819-7D40-8BEE-0CC79A3EFD21}" srcOrd="6" destOrd="0" presId="urn:microsoft.com/office/officeart/2005/8/layout/vList3"/>
    <dgm:cxn modelId="{9433B5F6-8E03-5F49-81C1-92E4315107B2}" type="presParOf" srcId="{92EAFA2A-1819-7D40-8BEE-0CC79A3EFD21}" destId="{7057EF5F-BA3D-6748-9642-59F50C45DE05}" srcOrd="0" destOrd="0" presId="urn:microsoft.com/office/officeart/2005/8/layout/vList3"/>
    <dgm:cxn modelId="{1761E5CE-85EC-8644-977C-344F53971B32}" type="presParOf" srcId="{92EAFA2A-1819-7D40-8BEE-0CC79A3EFD21}" destId="{3D216BB2-422C-ED4C-AF1E-CF77856D742E}" srcOrd="1" destOrd="0" presId="urn:microsoft.com/office/officeart/2005/8/layout/vList3"/>
    <dgm:cxn modelId="{B0D083CD-B87E-DA4C-9955-A9317908DBCC}" type="presParOf" srcId="{8E384187-3ADB-8741-9762-EB30AB1C1FB9}" destId="{9AE95C6C-4BC6-BD48-8893-08AFE108A08B}" srcOrd="7" destOrd="0" presId="urn:microsoft.com/office/officeart/2005/8/layout/vList3"/>
    <dgm:cxn modelId="{B7AB5B15-2154-9345-A70D-0A04BA4A1980}" type="presParOf" srcId="{8E384187-3ADB-8741-9762-EB30AB1C1FB9}" destId="{A3EE92D4-3471-BA41-927F-E39363AB0B23}" srcOrd="8" destOrd="0" presId="urn:microsoft.com/office/officeart/2005/8/layout/vList3"/>
    <dgm:cxn modelId="{2B28F988-AE98-784A-922B-DD1AA27F4874}" type="presParOf" srcId="{A3EE92D4-3471-BA41-927F-E39363AB0B23}" destId="{C8CC5388-A1AE-DB42-AC72-88E37F156EC1}" srcOrd="0" destOrd="0" presId="urn:microsoft.com/office/officeart/2005/8/layout/vList3"/>
    <dgm:cxn modelId="{2B26AF35-B821-F344-9D1B-54F9240D7A3B}" type="presParOf" srcId="{A3EE92D4-3471-BA41-927F-E39363AB0B23}" destId="{004F6133-9F4B-6A46-A456-77E8F5EFCAA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89650A-8704-D94A-86F3-6BC61FC2E632}">
      <dsp:nvSpPr>
        <dsp:cNvPr id="0" name=""/>
        <dsp:cNvSpPr/>
      </dsp:nvSpPr>
      <dsp:spPr>
        <a:xfrm>
          <a:off x="0" y="649"/>
          <a:ext cx="588968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7BB835-21EF-CF44-8A6F-767B9B85DD97}">
      <dsp:nvSpPr>
        <dsp:cNvPr id="0" name=""/>
        <dsp:cNvSpPr/>
      </dsp:nvSpPr>
      <dsp:spPr>
        <a:xfrm>
          <a:off x="0" y="649"/>
          <a:ext cx="5889686" cy="759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 err="1"/>
            <a:t>Objetivos</a:t>
          </a:r>
          <a:endParaRPr lang="en-US" sz="3600" kern="1200" dirty="0"/>
        </a:p>
      </dsp:txBody>
      <dsp:txXfrm>
        <a:off x="0" y="649"/>
        <a:ext cx="5889686" cy="759706"/>
      </dsp:txXfrm>
    </dsp:sp>
    <dsp:sp modelId="{5E381342-E66D-A44B-AD00-DEBBF1915954}">
      <dsp:nvSpPr>
        <dsp:cNvPr id="0" name=""/>
        <dsp:cNvSpPr/>
      </dsp:nvSpPr>
      <dsp:spPr>
        <a:xfrm>
          <a:off x="0" y="760355"/>
          <a:ext cx="5889686" cy="0"/>
        </a:xfrm>
        <a:prstGeom prst="line">
          <a:avLst/>
        </a:prstGeom>
        <a:solidFill>
          <a:schemeClr val="accent2">
            <a:hueOff val="-2111758"/>
            <a:satOff val="-5034"/>
            <a:lumOff val="-2320"/>
            <a:alphaOff val="0"/>
          </a:schemeClr>
        </a:solidFill>
        <a:ln w="15875" cap="flat" cmpd="sng" algn="ctr">
          <a:solidFill>
            <a:schemeClr val="accent2">
              <a:hueOff val="-2111758"/>
              <a:satOff val="-5034"/>
              <a:lumOff val="-232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21F0C7-5D85-7248-AE01-670E3299DDB0}">
      <dsp:nvSpPr>
        <dsp:cNvPr id="0" name=""/>
        <dsp:cNvSpPr/>
      </dsp:nvSpPr>
      <dsp:spPr>
        <a:xfrm>
          <a:off x="0" y="760355"/>
          <a:ext cx="5889686" cy="759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Machine Learning</a:t>
          </a:r>
        </a:p>
      </dsp:txBody>
      <dsp:txXfrm>
        <a:off x="0" y="760355"/>
        <a:ext cx="5889686" cy="759706"/>
      </dsp:txXfrm>
    </dsp:sp>
    <dsp:sp modelId="{47644EBB-5922-5342-8BF1-3984E943FD41}">
      <dsp:nvSpPr>
        <dsp:cNvPr id="0" name=""/>
        <dsp:cNvSpPr/>
      </dsp:nvSpPr>
      <dsp:spPr>
        <a:xfrm>
          <a:off x="0" y="1520061"/>
          <a:ext cx="5889686" cy="0"/>
        </a:xfrm>
        <a:prstGeom prst="line">
          <a:avLst/>
        </a:prstGeom>
        <a:solidFill>
          <a:schemeClr val="accent2">
            <a:hueOff val="-4223517"/>
            <a:satOff val="-10068"/>
            <a:lumOff val="-4641"/>
            <a:alphaOff val="0"/>
          </a:schemeClr>
        </a:solidFill>
        <a:ln w="15875" cap="flat" cmpd="sng" algn="ctr">
          <a:solidFill>
            <a:schemeClr val="accent2">
              <a:hueOff val="-4223517"/>
              <a:satOff val="-10068"/>
              <a:lumOff val="-46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968ECC-61FD-AB4A-8DD5-1E5403EFD9AC}">
      <dsp:nvSpPr>
        <dsp:cNvPr id="0" name=""/>
        <dsp:cNvSpPr/>
      </dsp:nvSpPr>
      <dsp:spPr>
        <a:xfrm>
          <a:off x="0" y="1520061"/>
          <a:ext cx="5889686" cy="759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Redes </a:t>
          </a:r>
          <a:r>
            <a:rPr lang="en-US" sz="3600" kern="1200" dirty="0" err="1"/>
            <a:t>Neurais</a:t>
          </a:r>
          <a:r>
            <a:rPr lang="en-US" sz="3600" kern="1200" dirty="0"/>
            <a:t> </a:t>
          </a:r>
          <a:r>
            <a:rPr lang="en-US" sz="3600" kern="1200" dirty="0" err="1"/>
            <a:t>Artificiais</a:t>
          </a:r>
          <a:endParaRPr lang="en-US" sz="3600" kern="1200" dirty="0"/>
        </a:p>
      </dsp:txBody>
      <dsp:txXfrm>
        <a:off x="0" y="1520061"/>
        <a:ext cx="5889686" cy="759706"/>
      </dsp:txXfrm>
    </dsp:sp>
    <dsp:sp modelId="{E70965C0-ECF5-0B44-86E4-C01CE3CFB304}">
      <dsp:nvSpPr>
        <dsp:cNvPr id="0" name=""/>
        <dsp:cNvSpPr/>
      </dsp:nvSpPr>
      <dsp:spPr>
        <a:xfrm>
          <a:off x="0" y="2279767"/>
          <a:ext cx="5889686" cy="0"/>
        </a:xfrm>
        <a:prstGeom prst="line">
          <a:avLst/>
        </a:prstGeom>
        <a:solidFill>
          <a:schemeClr val="accent2">
            <a:hueOff val="-6335275"/>
            <a:satOff val="-15101"/>
            <a:lumOff val="-6961"/>
            <a:alphaOff val="0"/>
          </a:schemeClr>
        </a:solidFill>
        <a:ln w="15875" cap="flat" cmpd="sng" algn="ctr">
          <a:solidFill>
            <a:schemeClr val="accent2">
              <a:hueOff val="-6335275"/>
              <a:satOff val="-15101"/>
              <a:lumOff val="-69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DBAF1F-1499-2740-9299-CEBFA099F164}">
      <dsp:nvSpPr>
        <dsp:cNvPr id="0" name=""/>
        <dsp:cNvSpPr/>
      </dsp:nvSpPr>
      <dsp:spPr>
        <a:xfrm>
          <a:off x="0" y="2279767"/>
          <a:ext cx="5889686" cy="759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Redes </a:t>
          </a:r>
          <a:r>
            <a:rPr lang="en-US" sz="3600" kern="1200" dirty="0" err="1"/>
            <a:t>Convolucionais</a:t>
          </a:r>
          <a:endParaRPr lang="en-US" sz="3600" kern="1200" dirty="0"/>
        </a:p>
      </dsp:txBody>
      <dsp:txXfrm>
        <a:off x="0" y="2279767"/>
        <a:ext cx="5889686" cy="759706"/>
      </dsp:txXfrm>
    </dsp:sp>
    <dsp:sp modelId="{00B6B470-D9E0-E445-A247-65FA2386C276}">
      <dsp:nvSpPr>
        <dsp:cNvPr id="0" name=""/>
        <dsp:cNvSpPr/>
      </dsp:nvSpPr>
      <dsp:spPr>
        <a:xfrm>
          <a:off x="0" y="3039473"/>
          <a:ext cx="5889686" cy="0"/>
        </a:xfrm>
        <a:prstGeom prst="line">
          <a:avLst/>
        </a:prstGeom>
        <a:solidFill>
          <a:schemeClr val="accent2">
            <a:hueOff val="-8447033"/>
            <a:satOff val="-20135"/>
            <a:lumOff val="-9281"/>
            <a:alphaOff val="0"/>
          </a:schemeClr>
        </a:solidFill>
        <a:ln w="15875" cap="flat" cmpd="sng" algn="ctr">
          <a:solidFill>
            <a:schemeClr val="accent2">
              <a:hueOff val="-8447033"/>
              <a:satOff val="-20135"/>
              <a:lumOff val="-928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CA33A9-126F-9F40-99CD-1CFDF66B3D09}">
      <dsp:nvSpPr>
        <dsp:cNvPr id="0" name=""/>
        <dsp:cNvSpPr/>
      </dsp:nvSpPr>
      <dsp:spPr>
        <a:xfrm>
          <a:off x="0" y="3039473"/>
          <a:ext cx="5889686" cy="759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Redes </a:t>
          </a:r>
          <a:r>
            <a:rPr lang="en-US" sz="3600" kern="1200" dirty="0" err="1"/>
            <a:t>Recorrentes</a:t>
          </a:r>
          <a:endParaRPr lang="en-US" sz="3600" kern="1200" dirty="0"/>
        </a:p>
      </dsp:txBody>
      <dsp:txXfrm>
        <a:off x="0" y="3039473"/>
        <a:ext cx="5889686" cy="759706"/>
      </dsp:txXfrm>
    </dsp:sp>
    <dsp:sp modelId="{722AA345-D50A-5746-8C76-190479EAB99B}">
      <dsp:nvSpPr>
        <dsp:cNvPr id="0" name=""/>
        <dsp:cNvSpPr/>
      </dsp:nvSpPr>
      <dsp:spPr>
        <a:xfrm>
          <a:off x="0" y="3799179"/>
          <a:ext cx="5889686" cy="0"/>
        </a:xfrm>
        <a:prstGeom prst="line">
          <a:avLst/>
        </a:prstGeom>
        <a:solidFill>
          <a:schemeClr val="accent2">
            <a:hueOff val="-10558792"/>
            <a:satOff val="-25169"/>
            <a:lumOff val="-11602"/>
            <a:alphaOff val="0"/>
          </a:schemeClr>
        </a:solidFill>
        <a:ln w="15875" cap="flat" cmpd="sng" algn="ctr">
          <a:solidFill>
            <a:schemeClr val="accent2">
              <a:hueOff val="-10558792"/>
              <a:satOff val="-25169"/>
              <a:lumOff val="-116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AA7372-CD24-9E4B-913D-EA32A3EB4CED}">
      <dsp:nvSpPr>
        <dsp:cNvPr id="0" name=""/>
        <dsp:cNvSpPr/>
      </dsp:nvSpPr>
      <dsp:spPr>
        <a:xfrm>
          <a:off x="0" y="3799179"/>
          <a:ext cx="5889686" cy="759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Redes Autoencoders</a:t>
          </a:r>
        </a:p>
      </dsp:txBody>
      <dsp:txXfrm>
        <a:off x="0" y="3799179"/>
        <a:ext cx="5889686" cy="759706"/>
      </dsp:txXfrm>
    </dsp:sp>
    <dsp:sp modelId="{E9DC5F3F-A916-9145-BEB6-311C2F4E2EA6}">
      <dsp:nvSpPr>
        <dsp:cNvPr id="0" name=""/>
        <dsp:cNvSpPr/>
      </dsp:nvSpPr>
      <dsp:spPr>
        <a:xfrm>
          <a:off x="0" y="4558885"/>
          <a:ext cx="5889686" cy="0"/>
        </a:xfrm>
        <a:prstGeom prst="line">
          <a:avLst/>
        </a:prstGeom>
        <a:solidFill>
          <a:schemeClr val="accent2">
            <a:hueOff val="-12670550"/>
            <a:satOff val="-30203"/>
            <a:lumOff val="-13922"/>
            <a:alphaOff val="0"/>
          </a:schemeClr>
        </a:solidFill>
        <a:ln w="15875" cap="flat" cmpd="sng" algn="ctr">
          <a:solidFill>
            <a:schemeClr val="accent2">
              <a:hueOff val="-12670550"/>
              <a:satOff val="-30203"/>
              <a:lumOff val="-1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26F6E1-ACB6-2A41-A5D3-30CC10106B4A}">
      <dsp:nvSpPr>
        <dsp:cNvPr id="0" name=""/>
        <dsp:cNvSpPr/>
      </dsp:nvSpPr>
      <dsp:spPr>
        <a:xfrm>
          <a:off x="0" y="4558885"/>
          <a:ext cx="5889686" cy="759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Bonus</a:t>
          </a:r>
        </a:p>
      </dsp:txBody>
      <dsp:txXfrm>
        <a:off x="0" y="4558885"/>
        <a:ext cx="5889686" cy="7597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5FC74A-836A-4B42-92B2-7F82166DE191}">
      <dsp:nvSpPr>
        <dsp:cNvPr id="0" name=""/>
        <dsp:cNvSpPr/>
      </dsp:nvSpPr>
      <dsp:spPr>
        <a:xfrm rot="10800000">
          <a:off x="1648433" y="624"/>
          <a:ext cx="5855479" cy="694228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136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b="1" kern="1200" dirty="0"/>
            <a:t>Aprendizado Supervisionado</a:t>
          </a:r>
          <a:endParaRPr lang="pt-BR" sz="2300" kern="1200" dirty="0"/>
        </a:p>
      </dsp:txBody>
      <dsp:txXfrm rot="10800000">
        <a:off x="1821990" y="624"/>
        <a:ext cx="5681922" cy="694228"/>
      </dsp:txXfrm>
    </dsp:sp>
    <dsp:sp modelId="{0D350D1D-4122-FB4B-9EC0-5906B5941264}">
      <dsp:nvSpPr>
        <dsp:cNvPr id="0" name=""/>
        <dsp:cNvSpPr/>
      </dsp:nvSpPr>
      <dsp:spPr>
        <a:xfrm>
          <a:off x="1301319" y="624"/>
          <a:ext cx="694228" cy="69422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3887E1-864D-5D4C-B73A-240C887A4B6F}">
      <dsp:nvSpPr>
        <dsp:cNvPr id="0" name=""/>
        <dsp:cNvSpPr/>
      </dsp:nvSpPr>
      <dsp:spPr>
        <a:xfrm rot="10800000">
          <a:off x="1648433" y="893352"/>
          <a:ext cx="5855479" cy="694228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-13333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136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b="1" kern="1200" dirty="0"/>
            <a:t>Aprendizado Não – Supervisionado</a:t>
          </a:r>
          <a:endParaRPr lang="pt-BR" sz="2300" kern="1200" dirty="0"/>
        </a:p>
      </dsp:txBody>
      <dsp:txXfrm rot="10800000">
        <a:off x="1821990" y="893352"/>
        <a:ext cx="5681922" cy="694228"/>
      </dsp:txXfrm>
    </dsp:sp>
    <dsp:sp modelId="{23E10941-608B-A14E-B87D-7DF5F240516B}">
      <dsp:nvSpPr>
        <dsp:cNvPr id="0" name=""/>
        <dsp:cNvSpPr/>
      </dsp:nvSpPr>
      <dsp:spPr>
        <a:xfrm>
          <a:off x="1301319" y="893352"/>
          <a:ext cx="694228" cy="69422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000" r="-36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72252D-1E21-464A-977F-1AD42CC9CB78}">
      <dsp:nvSpPr>
        <dsp:cNvPr id="0" name=""/>
        <dsp:cNvSpPr/>
      </dsp:nvSpPr>
      <dsp:spPr>
        <a:xfrm rot="10800000">
          <a:off x="1648433" y="1786080"/>
          <a:ext cx="5855479" cy="694228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-26667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136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b="1" kern="1200" dirty="0"/>
            <a:t>Aprendizado Semi – Supervisionado</a:t>
          </a:r>
          <a:endParaRPr lang="pt-BR" sz="2300" kern="1200" dirty="0"/>
        </a:p>
      </dsp:txBody>
      <dsp:txXfrm rot="10800000">
        <a:off x="1821990" y="1786080"/>
        <a:ext cx="5681922" cy="694228"/>
      </dsp:txXfrm>
    </dsp:sp>
    <dsp:sp modelId="{172AF43E-FBB5-7743-B2C9-5BF868C250E5}">
      <dsp:nvSpPr>
        <dsp:cNvPr id="0" name=""/>
        <dsp:cNvSpPr/>
      </dsp:nvSpPr>
      <dsp:spPr>
        <a:xfrm>
          <a:off x="1301319" y="1786080"/>
          <a:ext cx="694228" cy="69422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216BB2-422C-ED4C-AF1E-CF77856D742E}">
      <dsp:nvSpPr>
        <dsp:cNvPr id="0" name=""/>
        <dsp:cNvSpPr/>
      </dsp:nvSpPr>
      <dsp:spPr>
        <a:xfrm rot="10800000">
          <a:off x="1648433" y="2678808"/>
          <a:ext cx="5855479" cy="694228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136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b="1" kern="1200" dirty="0"/>
            <a:t>Aprendizado por reforço. </a:t>
          </a:r>
          <a:endParaRPr lang="pt-BR" sz="2300" kern="1200" dirty="0"/>
        </a:p>
      </dsp:txBody>
      <dsp:txXfrm rot="10800000">
        <a:off x="1821990" y="2678808"/>
        <a:ext cx="5681922" cy="694228"/>
      </dsp:txXfrm>
    </dsp:sp>
    <dsp:sp modelId="{7057EF5F-BA3D-6748-9642-59F50C45DE05}">
      <dsp:nvSpPr>
        <dsp:cNvPr id="0" name=""/>
        <dsp:cNvSpPr/>
      </dsp:nvSpPr>
      <dsp:spPr>
        <a:xfrm>
          <a:off x="1301319" y="2678808"/>
          <a:ext cx="694228" cy="694228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5FC74A-836A-4B42-92B2-7F82166DE191}">
      <dsp:nvSpPr>
        <dsp:cNvPr id="0" name=""/>
        <dsp:cNvSpPr/>
      </dsp:nvSpPr>
      <dsp:spPr>
        <a:xfrm rot="10800000">
          <a:off x="1648433" y="624"/>
          <a:ext cx="5855479" cy="694228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136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b="1" kern="1200" dirty="0"/>
            <a:t>Classificação</a:t>
          </a:r>
          <a:endParaRPr lang="pt-BR" sz="3100" kern="1200" dirty="0"/>
        </a:p>
      </dsp:txBody>
      <dsp:txXfrm rot="10800000">
        <a:off x="1821990" y="624"/>
        <a:ext cx="5681922" cy="694228"/>
      </dsp:txXfrm>
    </dsp:sp>
    <dsp:sp modelId="{0D350D1D-4122-FB4B-9EC0-5906B5941264}">
      <dsp:nvSpPr>
        <dsp:cNvPr id="0" name=""/>
        <dsp:cNvSpPr/>
      </dsp:nvSpPr>
      <dsp:spPr>
        <a:xfrm>
          <a:off x="1301319" y="624"/>
          <a:ext cx="694228" cy="69422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3887E1-864D-5D4C-B73A-240C887A4B6F}">
      <dsp:nvSpPr>
        <dsp:cNvPr id="0" name=""/>
        <dsp:cNvSpPr/>
      </dsp:nvSpPr>
      <dsp:spPr>
        <a:xfrm rot="10800000">
          <a:off x="1648433" y="893352"/>
          <a:ext cx="5855479" cy="694228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-13333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136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b="1" kern="1200" dirty="0"/>
            <a:t>Regressão</a:t>
          </a:r>
          <a:endParaRPr lang="pt-BR" sz="3100" kern="1200" dirty="0"/>
        </a:p>
      </dsp:txBody>
      <dsp:txXfrm rot="10800000">
        <a:off x="1821990" y="893352"/>
        <a:ext cx="5681922" cy="694228"/>
      </dsp:txXfrm>
    </dsp:sp>
    <dsp:sp modelId="{23E10941-608B-A14E-B87D-7DF5F240516B}">
      <dsp:nvSpPr>
        <dsp:cNvPr id="0" name=""/>
        <dsp:cNvSpPr/>
      </dsp:nvSpPr>
      <dsp:spPr>
        <a:xfrm>
          <a:off x="1301319" y="893352"/>
          <a:ext cx="694228" cy="69422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000" r="-36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72252D-1E21-464A-977F-1AD42CC9CB78}">
      <dsp:nvSpPr>
        <dsp:cNvPr id="0" name=""/>
        <dsp:cNvSpPr/>
      </dsp:nvSpPr>
      <dsp:spPr>
        <a:xfrm rot="10800000">
          <a:off x="1648433" y="1786080"/>
          <a:ext cx="5855479" cy="694228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-26667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136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b="1" kern="1200" dirty="0"/>
            <a:t>Agrupamentos (</a:t>
          </a:r>
          <a:r>
            <a:rPr lang="pt-BR" sz="3100" b="1" kern="1200" dirty="0" err="1"/>
            <a:t>Clustering</a:t>
          </a:r>
          <a:r>
            <a:rPr lang="pt-BR" sz="3100" b="1" kern="1200" dirty="0"/>
            <a:t>)</a:t>
          </a:r>
          <a:endParaRPr lang="pt-BR" sz="3100" kern="1200" dirty="0"/>
        </a:p>
      </dsp:txBody>
      <dsp:txXfrm rot="10800000">
        <a:off x="1821990" y="1786080"/>
        <a:ext cx="5681922" cy="694228"/>
      </dsp:txXfrm>
    </dsp:sp>
    <dsp:sp modelId="{172AF43E-FBB5-7743-B2C9-5BF868C250E5}">
      <dsp:nvSpPr>
        <dsp:cNvPr id="0" name=""/>
        <dsp:cNvSpPr/>
      </dsp:nvSpPr>
      <dsp:spPr>
        <a:xfrm>
          <a:off x="1301319" y="1786080"/>
          <a:ext cx="694228" cy="69422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216BB2-422C-ED4C-AF1E-CF77856D742E}">
      <dsp:nvSpPr>
        <dsp:cNvPr id="0" name=""/>
        <dsp:cNvSpPr/>
      </dsp:nvSpPr>
      <dsp:spPr>
        <a:xfrm rot="10800000">
          <a:off x="1648433" y="2678808"/>
          <a:ext cx="5855479" cy="694228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136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b="1" kern="1200" dirty="0"/>
            <a:t>Sistema de Recomendação</a:t>
          </a:r>
          <a:endParaRPr lang="pt-BR" sz="3100" kern="1200" dirty="0"/>
        </a:p>
      </dsp:txBody>
      <dsp:txXfrm rot="10800000">
        <a:off x="1821990" y="2678808"/>
        <a:ext cx="5681922" cy="694228"/>
      </dsp:txXfrm>
    </dsp:sp>
    <dsp:sp modelId="{7057EF5F-BA3D-6748-9642-59F50C45DE05}">
      <dsp:nvSpPr>
        <dsp:cNvPr id="0" name=""/>
        <dsp:cNvSpPr/>
      </dsp:nvSpPr>
      <dsp:spPr>
        <a:xfrm>
          <a:off x="1301319" y="2678808"/>
          <a:ext cx="694228" cy="694228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5FC74A-836A-4B42-92B2-7F82166DE191}">
      <dsp:nvSpPr>
        <dsp:cNvPr id="0" name=""/>
        <dsp:cNvSpPr/>
      </dsp:nvSpPr>
      <dsp:spPr>
        <a:xfrm rot="10800000">
          <a:off x="1612065" y="1126"/>
          <a:ext cx="5855479" cy="548757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87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b="1" kern="1200" dirty="0" err="1"/>
            <a:t>Perceptron</a:t>
          </a:r>
          <a:endParaRPr lang="pt-BR" sz="2600" kern="1200" dirty="0"/>
        </a:p>
      </dsp:txBody>
      <dsp:txXfrm rot="10800000">
        <a:off x="1749254" y="1126"/>
        <a:ext cx="5718290" cy="548757"/>
      </dsp:txXfrm>
    </dsp:sp>
    <dsp:sp modelId="{0D350D1D-4122-FB4B-9EC0-5906B5941264}">
      <dsp:nvSpPr>
        <dsp:cNvPr id="0" name=""/>
        <dsp:cNvSpPr/>
      </dsp:nvSpPr>
      <dsp:spPr>
        <a:xfrm>
          <a:off x="1337686" y="1126"/>
          <a:ext cx="548757" cy="54875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3887E1-864D-5D4C-B73A-240C887A4B6F}">
      <dsp:nvSpPr>
        <dsp:cNvPr id="0" name=""/>
        <dsp:cNvSpPr/>
      </dsp:nvSpPr>
      <dsp:spPr>
        <a:xfrm rot="10800000">
          <a:off x="1612065" y="706789"/>
          <a:ext cx="5855479" cy="548757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-1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87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i="0" kern="1200" dirty="0"/>
            <a:t>Artificiais</a:t>
          </a:r>
        </a:p>
      </dsp:txBody>
      <dsp:txXfrm rot="10800000">
        <a:off x="1749254" y="706789"/>
        <a:ext cx="5718290" cy="548757"/>
      </dsp:txXfrm>
    </dsp:sp>
    <dsp:sp modelId="{23E10941-608B-A14E-B87D-7DF5F240516B}">
      <dsp:nvSpPr>
        <dsp:cNvPr id="0" name=""/>
        <dsp:cNvSpPr/>
      </dsp:nvSpPr>
      <dsp:spPr>
        <a:xfrm>
          <a:off x="1337686" y="706789"/>
          <a:ext cx="548757" cy="54875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000" r="-36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72252D-1E21-464A-977F-1AD42CC9CB78}">
      <dsp:nvSpPr>
        <dsp:cNvPr id="0" name=""/>
        <dsp:cNvSpPr/>
      </dsp:nvSpPr>
      <dsp:spPr>
        <a:xfrm rot="10800000">
          <a:off x="1612065" y="1412451"/>
          <a:ext cx="5855479" cy="548757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87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b="1" kern="1200" dirty="0" err="1"/>
            <a:t>Convolucionais</a:t>
          </a:r>
          <a:endParaRPr lang="pt-BR" sz="2600" kern="1200" dirty="0"/>
        </a:p>
      </dsp:txBody>
      <dsp:txXfrm rot="10800000">
        <a:off x="1749254" y="1412451"/>
        <a:ext cx="5718290" cy="548757"/>
      </dsp:txXfrm>
    </dsp:sp>
    <dsp:sp modelId="{172AF43E-FBB5-7743-B2C9-5BF868C250E5}">
      <dsp:nvSpPr>
        <dsp:cNvPr id="0" name=""/>
        <dsp:cNvSpPr/>
      </dsp:nvSpPr>
      <dsp:spPr>
        <a:xfrm>
          <a:off x="1337686" y="1412451"/>
          <a:ext cx="548757" cy="54875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216BB2-422C-ED4C-AF1E-CF77856D742E}">
      <dsp:nvSpPr>
        <dsp:cNvPr id="0" name=""/>
        <dsp:cNvSpPr/>
      </dsp:nvSpPr>
      <dsp:spPr>
        <a:xfrm rot="10800000">
          <a:off x="1612065" y="2118114"/>
          <a:ext cx="5855479" cy="548757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-3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87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b="1" kern="1200" dirty="0"/>
            <a:t>Recorrentes</a:t>
          </a:r>
          <a:endParaRPr lang="pt-BR" sz="2600" kern="1200" dirty="0"/>
        </a:p>
      </dsp:txBody>
      <dsp:txXfrm rot="10800000">
        <a:off x="1749254" y="2118114"/>
        <a:ext cx="5718290" cy="548757"/>
      </dsp:txXfrm>
    </dsp:sp>
    <dsp:sp modelId="{7057EF5F-BA3D-6748-9642-59F50C45DE05}">
      <dsp:nvSpPr>
        <dsp:cNvPr id="0" name=""/>
        <dsp:cNvSpPr/>
      </dsp:nvSpPr>
      <dsp:spPr>
        <a:xfrm>
          <a:off x="1337686" y="2118114"/>
          <a:ext cx="548757" cy="548757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4F6133-9F4B-6A46-A456-77E8F5EFCAA4}">
      <dsp:nvSpPr>
        <dsp:cNvPr id="0" name=""/>
        <dsp:cNvSpPr/>
      </dsp:nvSpPr>
      <dsp:spPr>
        <a:xfrm rot="10800000">
          <a:off x="1612065" y="2823776"/>
          <a:ext cx="5855479" cy="548757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87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Auto </a:t>
          </a:r>
          <a:r>
            <a:rPr lang="pt-BR" sz="2600" kern="1200" dirty="0" err="1"/>
            <a:t>Enconders</a:t>
          </a:r>
          <a:endParaRPr lang="pt-BR" sz="2600" kern="1200" dirty="0"/>
        </a:p>
      </dsp:txBody>
      <dsp:txXfrm rot="10800000">
        <a:off x="1749254" y="2823776"/>
        <a:ext cx="5718290" cy="548757"/>
      </dsp:txXfrm>
    </dsp:sp>
    <dsp:sp modelId="{C8CC5388-A1AE-DB42-AC72-88E37F156EC1}">
      <dsp:nvSpPr>
        <dsp:cNvPr id="0" name=""/>
        <dsp:cNvSpPr/>
      </dsp:nvSpPr>
      <dsp:spPr>
        <a:xfrm>
          <a:off x="1337686" y="2823776"/>
          <a:ext cx="548757" cy="548757"/>
        </a:xfrm>
        <a:prstGeom prst="ellipse">
          <a:avLst/>
        </a:prstGeom>
        <a:solidFill>
          <a:schemeClr val="accent2">
            <a:tint val="50000"/>
            <a:alpha val="90000"/>
            <a:hueOff val="67843"/>
            <a:satOff val="-1620"/>
            <a:lumOff val="6664"/>
            <a:alphaOff val="-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4E38-D065-AE45-85C8-3F1F133228FB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919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4E38-D065-AE45-85C8-3F1F133228FB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2207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4E38-D065-AE45-85C8-3F1F133228FB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6991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4E38-D065-AE45-85C8-3F1F133228FB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299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4E38-D065-AE45-85C8-3F1F133228FB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785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4E38-D065-AE45-85C8-3F1F133228FB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489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4E38-D065-AE45-85C8-3F1F133228FB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989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4E38-D065-AE45-85C8-3F1F133228FB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30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4E38-D065-AE45-85C8-3F1F133228FB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5521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4E38-D065-AE45-85C8-3F1F133228FB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47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4E38-D065-AE45-85C8-3F1F133228FB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1714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28EE4E38-D065-AE45-85C8-3F1F133228FB}" type="datetimeFigureOut">
              <a:rPr lang="pt-BR" smtClean="0"/>
              <a:t>20/05/2024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6946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batestin1/coding_the_future_dio_redes_neurais.git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Cg05Y7tNE2Xun6zdL0ImamH-YDiwYyEY?usp=sharing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ab.research.google.com/drive/1H_JV-gMQy84wXIUcO6x-QTREiL89PctC?usp=sharing" TargetMode="External"/><Relationship Id="rId5" Type="http://schemas.openxmlformats.org/officeDocument/2006/relationships/image" Target="../media/image13.jpe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colab.research.google.com/drive/1kOooFFPkhIe3xep1R1rV9lE5vASGTI8s?usp=sharing" TargetMode="Externa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youtube.com/watch?v=LY7x2Ihqjmc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hyperlink" Target="https://colab.research.google.com/drive/1gAS0oLq0XdqgoIPFT4tXtpBRRwHue9Ra?usp=sharing" TargetMode="Externa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hyperlink" Target="https://colab.research.google.com/drive/14M3B0koKMEkMeb8rxyeWW65_8Sg6JES9?usp=sharing" TargetMode="Externa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ab.research.google.com/drive/1dAxf8-0_WcliHaRyDDz3gm-_8byACOBc?usp=sharing" TargetMode="External"/><Relationship Id="rId5" Type="http://schemas.openxmlformats.org/officeDocument/2006/relationships/hyperlink" Target="https://www.kaggle.com/c/predict-movie-ratings/overview" TargetMode="Externa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2282700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302F1DB-E05F-2EA8-A904-FD140F9A1D5A}"/>
              </a:ext>
            </a:extLst>
          </p:cNvPr>
          <p:cNvSpPr txBox="1"/>
          <p:nvPr/>
        </p:nvSpPr>
        <p:spPr>
          <a:xfrm>
            <a:off x="2193166" y="2590984"/>
            <a:ext cx="8140655" cy="3608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dirty="0">
                <a:latin typeface="+mj-lt"/>
                <a:ea typeface="+mj-ea"/>
                <a:cs typeface="+mj-cs"/>
              </a:rPr>
              <a:t>Redes </a:t>
            </a:r>
            <a:r>
              <a:rPr lang="en-US" sz="8000" dirty="0" err="1">
                <a:latin typeface="+mj-lt"/>
                <a:ea typeface="+mj-ea"/>
                <a:cs typeface="+mj-cs"/>
              </a:rPr>
              <a:t>Neurais</a:t>
            </a:r>
            <a:endParaRPr lang="en-US" sz="8000" dirty="0"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900" dirty="0">
                <a:latin typeface="+mj-lt"/>
                <a:ea typeface="+mj-ea"/>
                <a:cs typeface="+mj-cs"/>
              </a:rPr>
              <a:t>Do simples </a:t>
            </a:r>
            <a:r>
              <a:rPr lang="en-US" sz="1900" dirty="0" err="1">
                <a:latin typeface="+mj-lt"/>
                <a:ea typeface="+mj-ea"/>
                <a:cs typeface="+mj-cs"/>
              </a:rPr>
              <a:t>ao</a:t>
            </a:r>
            <a:r>
              <a:rPr lang="en-US" sz="1900" dirty="0">
                <a:latin typeface="+mj-lt"/>
                <a:ea typeface="+mj-ea"/>
                <a:cs typeface="+mj-cs"/>
              </a:rPr>
              <a:t> </a:t>
            </a:r>
            <a:r>
              <a:rPr lang="en-US" sz="1900" dirty="0" err="1">
                <a:latin typeface="+mj-lt"/>
                <a:ea typeface="+mj-ea"/>
                <a:cs typeface="+mj-cs"/>
              </a:rPr>
              <a:t>avançado</a:t>
            </a:r>
            <a:endParaRPr lang="en-US" sz="19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7592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49A0C8-4DD4-4ABB-A614-232847765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6A325A-2919-4123-9174-54EABC5A0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E82CC2-31B4-4592-9C30-6A975D5D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8CE383-5E7E-4B66-B52A-B492AE0F1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185A96-18D7-4084-8117-F60559EB2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34A425-32DC-4467-9A4A-9176EC369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F53389-3CCE-4DFA-9F44-1093CA4DB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A9074EF-75C6-40E4-B8AE-48DDDC359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5200" y="0"/>
            <a:ext cx="19368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83018C7-4970-4022-A967-85B66E74F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C38C329-05C1-44E0-942C-D7A60A7F2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02552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2F82634-B135-B670-4928-26AD339120C5}"/>
              </a:ext>
            </a:extLst>
          </p:cNvPr>
          <p:cNvSpPr txBox="1"/>
          <p:nvPr/>
        </p:nvSpPr>
        <p:spPr>
          <a:xfrm>
            <a:off x="1609599" y="2105201"/>
            <a:ext cx="7000990" cy="3515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 err="1">
                <a:latin typeface="+mj-lt"/>
                <a:ea typeface="+mj-ea"/>
                <a:cs typeface="+mj-cs"/>
              </a:rPr>
              <a:t>Primeiro</a:t>
            </a:r>
            <a:r>
              <a:rPr lang="en-US" sz="7200" dirty="0">
                <a:latin typeface="+mj-lt"/>
                <a:ea typeface="+mj-ea"/>
                <a:cs typeface="+mj-cs"/>
              </a:rPr>
              <a:t> </a:t>
            </a:r>
            <a:r>
              <a:rPr lang="en-US" sz="7200" dirty="0" err="1">
                <a:latin typeface="+mj-lt"/>
                <a:ea typeface="+mj-ea"/>
                <a:cs typeface="+mj-cs"/>
              </a:rPr>
              <a:t>passo</a:t>
            </a:r>
            <a:endParaRPr lang="en-US" sz="7200" dirty="0">
              <a:latin typeface="+mj-lt"/>
              <a:ea typeface="+mj-ea"/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A98F3A3-687B-4002-93F2-58E8590DC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8DDCB6-CB7F-4357-B284-774DFD05F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335" y="2316631"/>
            <a:ext cx="849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sz="2000" dirty="0">
              <a:latin typeface="MS Shell Dlg 2" panose="020B0604030504040204" pitchFamily="34" charset="0"/>
            </a:endParaRPr>
          </a:p>
        </p:txBody>
      </p:sp>
      <p:sp>
        <p:nvSpPr>
          <p:cNvPr id="3" name="Retângulo Arredondado 2">
            <a:hlinkClick r:id="rId5" invalidUrl="vscode:///"/>
            <a:extLst>
              <a:ext uri="{FF2B5EF4-FFF2-40B4-BE49-F238E27FC236}">
                <a16:creationId xmlns:a16="http://schemas.microsoft.com/office/drawing/2014/main" id="{A96FD04B-5E43-F2B0-4C25-041DC74C5E52}"/>
              </a:ext>
            </a:extLst>
          </p:cNvPr>
          <p:cNvSpPr/>
          <p:nvPr/>
        </p:nvSpPr>
        <p:spPr>
          <a:xfrm>
            <a:off x="3243899" y="4007876"/>
            <a:ext cx="4461832" cy="947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Leia Sobre Mim</a:t>
            </a:r>
          </a:p>
        </p:txBody>
      </p:sp>
    </p:spTree>
    <p:extLst>
      <p:ext uri="{BB962C8B-B14F-4D97-AF65-F5344CB8AC3E}">
        <p14:creationId xmlns:p14="http://schemas.microsoft.com/office/powerpoint/2010/main" val="107863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49A0C8-4DD4-4ABB-A614-232847765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6A325A-2919-4123-9174-54EABC5A0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E82CC2-31B4-4592-9C30-6A975D5D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8CE383-5E7E-4B66-B52A-B492AE0F1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185A96-18D7-4084-8117-F60559EB2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34A425-32DC-4467-9A4A-9176EC369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F53389-3CCE-4DFA-9F44-1093CA4DB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A9074EF-75C6-40E4-B8AE-48DDDC359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5200" y="0"/>
            <a:ext cx="19368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83018C7-4970-4022-A967-85B66E74F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C38C329-05C1-44E0-942C-D7A60A7F2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02552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2F82634-B135-B670-4928-26AD339120C5}"/>
              </a:ext>
            </a:extLst>
          </p:cNvPr>
          <p:cNvSpPr txBox="1"/>
          <p:nvPr/>
        </p:nvSpPr>
        <p:spPr>
          <a:xfrm>
            <a:off x="2250061" y="2125166"/>
            <a:ext cx="7000990" cy="3515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>
                <a:latin typeface="+mj-lt"/>
                <a:ea typeface="+mj-ea"/>
                <a:cs typeface="+mj-cs"/>
              </a:rPr>
              <a:t>Machine Learning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A98F3A3-687B-4002-93F2-58E8590DC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8DDCB6-CB7F-4357-B284-774DFD05F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335" y="2316631"/>
            <a:ext cx="849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sz="2000" dirty="0"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668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2" y="1328565"/>
            <a:ext cx="91908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/>
              <a:t>O que são modelos aprendizados de máquina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13F0346A-E140-C738-DE72-D256F60D1A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6017454"/>
              </p:ext>
            </p:extLst>
          </p:nvPr>
        </p:nvGraphicFramePr>
        <p:xfrm>
          <a:off x="1198084" y="2553413"/>
          <a:ext cx="8805232" cy="3373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7417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3765013" y="849484"/>
            <a:ext cx="91908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/>
              <a:t>Técnicas Comuns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13F0346A-E140-C738-DE72-D256F60D1A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2844687"/>
              </p:ext>
            </p:extLst>
          </p:nvPr>
        </p:nvGraphicFramePr>
        <p:xfrm>
          <a:off x="1308253" y="2100689"/>
          <a:ext cx="8805232" cy="3373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5786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4864733" y="2249020"/>
            <a:ext cx="91908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/>
              <a:t>Prática</a:t>
            </a:r>
          </a:p>
        </p:txBody>
      </p:sp>
      <p:sp>
        <p:nvSpPr>
          <p:cNvPr id="2" name="Retângulo Arredondado 1">
            <a:hlinkClick r:id="rId2" invalidUrl="vscode:///"/>
            <a:extLst>
              <a:ext uri="{FF2B5EF4-FFF2-40B4-BE49-F238E27FC236}">
                <a16:creationId xmlns:a16="http://schemas.microsoft.com/office/drawing/2014/main" id="{EA799BC9-1883-92BD-C72A-B562B27CC9A8}"/>
              </a:ext>
            </a:extLst>
          </p:cNvPr>
          <p:cNvSpPr/>
          <p:nvPr/>
        </p:nvSpPr>
        <p:spPr>
          <a:xfrm>
            <a:off x="3550011" y="3060427"/>
            <a:ext cx="4461832" cy="947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Notebook</a:t>
            </a:r>
          </a:p>
        </p:txBody>
      </p:sp>
    </p:spTree>
    <p:extLst>
      <p:ext uri="{BB962C8B-B14F-4D97-AF65-F5344CB8AC3E}">
        <p14:creationId xmlns:p14="http://schemas.microsoft.com/office/powerpoint/2010/main" val="3603513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2F82634-B135-B670-4928-26AD339120C5}"/>
              </a:ext>
            </a:extLst>
          </p:cNvPr>
          <p:cNvSpPr txBox="1"/>
          <p:nvPr/>
        </p:nvSpPr>
        <p:spPr>
          <a:xfrm>
            <a:off x="2250060" y="2125166"/>
            <a:ext cx="8293081" cy="3515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>
                <a:latin typeface="+mj-lt"/>
                <a:ea typeface="+mj-ea"/>
                <a:cs typeface="+mj-cs"/>
              </a:rPr>
              <a:t>Redes </a:t>
            </a:r>
            <a:r>
              <a:rPr lang="en-US" sz="7200" dirty="0" err="1">
                <a:latin typeface="+mj-lt"/>
                <a:ea typeface="+mj-ea"/>
                <a:cs typeface="+mj-cs"/>
              </a:rPr>
              <a:t>Neurais</a:t>
            </a:r>
            <a:r>
              <a:rPr lang="en-US" sz="7200" dirty="0">
                <a:latin typeface="+mj-lt"/>
                <a:ea typeface="+mj-ea"/>
                <a:cs typeface="+mj-cs"/>
              </a:rPr>
              <a:t> </a:t>
            </a:r>
            <a:r>
              <a:rPr lang="en-US" sz="7200" dirty="0" err="1">
                <a:latin typeface="+mj-lt"/>
                <a:ea typeface="+mj-ea"/>
                <a:cs typeface="+mj-cs"/>
              </a:rPr>
              <a:t>Artificiais</a:t>
            </a:r>
            <a:endParaRPr lang="en-US" sz="7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49360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3" y="1328565"/>
            <a:ext cx="6097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RNA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176050" y="2619515"/>
            <a:ext cx="60978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Deep</a:t>
            </a:r>
            <a:r>
              <a:rPr lang="pt-BR" dirty="0"/>
              <a:t>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É inspirado no funcionamento do cérebro humano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Foi desenvolvido por Geoffrey </a:t>
            </a:r>
            <a:r>
              <a:rPr lang="pt-BR" dirty="0" err="1"/>
              <a:t>Hinton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7905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2" y="1328565"/>
            <a:ext cx="7780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O que você precisa estar atento?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176050" y="2619515"/>
            <a:ext cx="60978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Função de ativação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Backpropagation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Pesos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Epoch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Função de Perda (</a:t>
            </a:r>
            <a:r>
              <a:rPr lang="pt-BR" dirty="0" err="1"/>
              <a:t>Loss</a:t>
            </a:r>
            <a:r>
              <a:rPr lang="pt-B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Otimização</a:t>
            </a:r>
          </a:p>
        </p:txBody>
      </p:sp>
    </p:spTree>
    <p:extLst>
      <p:ext uri="{BB962C8B-B14F-4D97-AF65-F5344CB8AC3E}">
        <p14:creationId xmlns:p14="http://schemas.microsoft.com/office/powerpoint/2010/main" val="14453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2" y="1328565"/>
            <a:ext cx="7780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Quando usar?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176050" y="2619515"/>
            <a:ext cx="60978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Depende do tipo de problema que você está enfrentando.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Volume de dados disponíveis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Complexidade do relacionamento entre as variáveis e da </a:t>
            </a:r>
            <a:r>
              <a:rPr lang="pt-BR" dirty="0" err="1"/>
              <a:t>interpretabilidade</a:t>
            </a:r>
            <a:r>
              <a:rPr lang="pt-BR" dirty="0"/>
              <a:t> do modelo.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Se o problema é linear ou não-linear</a:t>
            </a:r>
          </a:p>
        </p:txBody>
      </p:sp>
    </p:spTree>
    <p:extLst>
      <p:ext uri="{BB962C8B-B14F-4D97-AF65-F5344CB8AC3E}">
        <p14:creationId xmlns:p14="http://schemas.microsoft.com/office/powerpoint/2010/main" val="357462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unção linear: o que é, fórmula, exemplos, exercícios">
            <a:extLst>
              <a:ext uri="{FF2B5EF4-FFF2-40B4-BE49-F238E27FC236}">
                <a16:creationId xmlns:a16="http://schemas.microsoft.com/office/drawing/2014/main" id="{B2D432AD-D151-DC35-2AA4-3BDF73B0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178" y="1489907"/>
            <a:ext cx="7620000" cy="482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E868893-5237-6D51-28EF-7F08CCDADCC4}"/>
              </a:ext>
            </a:extLst>
          </p:cNvPr>
          <p:cNvSpPr txBox="1"/>
          <p:nvPr/>
        </p:nvSpPr>
        <p:spPr>
          <a:xfrm>
            <a:off x="2930260" y="542093"/>
            <a:ext cx="6097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Função linear</a:t>
            </a:r>
          </a:p>
        </p:txBody>
      </p:sp>
    </p:spTree>
    <p:extLst>
      <p:ext uri="{BB962C8B-B14F-4D97-AF65-F5344CB8AC3E}">
        <p14:creationId xmlns:p14="http://schemas.microsoft.com/office/powerpoint/2010/main" val="3158140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3D02AEE-30DC-4942-A9CA-7A14F8B8E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D5823F2-909F-442D-BD72-0681CCC14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231EAF6-FA22-4615-A4D3-D171F7E17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2699857-2714-4E6A-8E11-6BEB9DF7F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6078E7-FDC0-448B-97DE-4EDA7702E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266E038-37B1-43CF-AFE0-B21E9F572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B25DC439-ACB7-8313-029D-9F4111960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4" y="808056"/>
            <a:ext cx="3319381" cy="1077229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algn="l" rtl="0"/>
            <a:r>
              <a:rPr lang="pt-BR" dirty="0" err="1"/>
              <a:t>Maycon</a:t>
            </a:r>
            <a:r>
              <a:rPr lang="pt-BR" dirty="0"/>
              <a:t> </a:t>
            </a:r>
            <a:r>
              <a:rPr lang="pt-BR" dirty="0" err="1"/>
              <a:t>Batestin</a:t>
            </a:r>
            <a:endParaRPr lang="pt-BR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D912AA96-46F2-D83B-E85B-6A15A32FA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44" y="2052116"/>
            <a:ext cx="3319381" cy="3997828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 sz="1800" dirty="0"/>
              <a:t>Cientista de dados</a:t>
            </a:r>
          </a:p>
          <a:p>
            <a:pPr rtl="0"/>
            <a:r>
              <a:rPr lang="pt-BR" sz="1800"/>
              <a:t>Ibm</a:t>
            </a:r>
            <a:r>
              <a:rPr lang="pt-BR" sz="1800" dirty="0"/>
              <a:t> </a:t>
            </a:r>
          </a:p>
          <a:p>
            <a:pPr rtl="0"/>
            <a:r>
              <a:rPr lang="pt-BR" sz="1800" dirty="0"/>
              <a:t>Inteligência artificial</a:t>
            </a:r>
          </a:p>
          <a:p>
            <a:pPr rtl="0"/>
            <a:r>
              <a:rPr lang="pt-BR" sz="1800"/>
              <a:t>Chatbots</a:t>
            </a:r>
            <a:endParaRPr lang="pt-BR" sz="1800" dirty="0"/>
          </a:p>
          <a:p>
            <a:pPr marL="0" indent="0" rtl="0">
              <a:buNone/>
            </a:pPr>
            <a:endParaRPr lang="pt-BR" sz="1800" dirty="0"/>
          </a:p>
          <a:p>
            <a:pPr rtl="0"/>
            <a:endParaRPr lang="pt-BR" sz="1800" dirty="0"/>
          </a:p>
        </p:txBody>
      </p:sp>
      <p:pic>
        <p:nvPicPr>
          <p:cNvPr id="3" name="Imagem 2" descr="Homem olhando para o lado&#10;&#10;Descrição gerada automaticamente">
            <a:extLst>
              <a:ext uri="{FF2B5EF4-FFF2-40B4-BE49-F238E27FC236}">
                <a16:creationId xmlns:a16="http://schemas.microsoft.com/office/drawing/2014/main" id="{BBFCFDAE-4F79-E55F-7689-320DD73F74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69" r="11988"/>
          <a:stretch/>
        </p:blipFill>
        <p:spPr>
          <a:xfrm>
            <a:off x="6096543" y="227"/>
            <a:ext cx="5288377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1E37FC9-ED36-42CE-9877-9EAB50FA8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2586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7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868893-5237-6D51-28EF-7F08CCDADCC4}"/>
              </a:ext>
            </a:extLst>
          </p:cNvPr>
          <p:cNvSpPr txBox="1"/>
          <p:nvPr/>
        </p:nvSpPr>
        <p:spPr>
          <a:xfrm>
            <a:off x="2930260" y="542093"/>
            <a:ext cx="6097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Função não - linear</a:t>
            </a:r>
          </a:p>
        </p:txBody>
      </p:sp>
      <p:pic>
        <p:nvPicPr>
          <p:cNvPr id="3074" name="Picture 2" descr="Equações Não-Lineares">
            <a:extLst>
              <a:ext uri="{FF2B5EF4-FFF2-40B4-BE49-F238E27FC236}">
                <a16:creationId xmlns:a16="http://schemas.microsoft.com/office/drawing/2014/main" id="{13BBEC7F-4EE0-53CA-602F-77946B34F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016" y="1534196"/>
            <a:ext cx="6545080" cy="494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937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3765013" y="849484"/>
            <a:ext cx="91908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/>
              <a:t>Tipos de Redes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13F0346A-E140-C738-DE72-D256F60D1A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8847398"/>
              </p:ext>
            </p:extLst>
          </p:nvPr>
        </p:nvGraphicFramePr>
        <p:xfrm>
          <a:off x="1308253" y="2100689"/>
          <a:ext cx="8805232" cy="3373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002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erceptron: Concept, function, and applications">
            <a:extLst>
              <a:ext uri="{FF2B5EF4-FFF2-40B4-BE49-F238E27FC236}">
                <a16:creationId xmlns:a16="http://schemas.microsoft.com/office/drawing/2014/main" id="{D4D19402-C645-3615-8A96-213E7F636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261" y="1445795"/>
            <a:ext cx="8873655" cy="487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E868893-5237-6D51-28EF-7F08CCDADCC4}"/>
              </a:ext>
            </a:extLst>
          </p:cNvPr>
          <p:cNvSpPr txBox="1"/>
          <p:nvPr/>
        </p:nvSpPr>
        <p:spPr>
          <a:xfrm>
            <a:off x="2930260" y="542093"/>
            <a:ext cx="6097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 err="1"/>
              <a:t>Perceptron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960770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034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37" name="Picture 1036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39" name="Rectangle 1038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049" name="Rectangle 1048">
            <a:extLst>
              <a:ext uri="{FF2B5EF4-FFF2-40B4-BE49-F238E27FC236}">
                <a16:creationId xmlns:a16="http://schemas.microsoft.com/office/drawing/2014/main" id="{4DA9E8CC-6C73-43E6-AF09-B4B1083BC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1" name="Picture 1050">
            <a:extLst>
              <a:ext uri="{FF2B5EF4-FFF2-40B4-BE49-F238E27FC236}">
                <a16:creationId xmlns:a16="http://schemas.microsoft.com/office/drawing/2014/main" id="{C6DFF5FD-BEF9-4B06-B7C2-58C5CFC92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53" name="Picture 1052">
            <a:extLst>
              <a:ext uri="{FF2B5EF4-FFF2-40B4-BE49-F238E27FC236}">
                <a16:creationId xmlns:a16="http://schemas.microsoft.com/office/drawing/2014/main" id="{C9A18D1D-88E7-41EF-892F-C99BDEEE5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55" name="Rectangle 1054">
            <a:extLst>
              <a:ext uri="{FF2B5EF4-FFF2-40B4-BE49-F238E27FC236}">
                <a16:creationId xmlns:a16="http://schemas.microsoft.com/office/drawing/2014/main" id="{113E1A2F-E5D7-4888-BA8C-1CDDC7CE2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F625649A-4F9D-4D90-8F0A-433D7A1F6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719416" y="4559456"/>
            <a:ext cx="8445357" cy="8835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dirty="0" err="1">
                <a:latin typeface="+mj-lt"/>
                <a:ea typeface="+mj-ea"/>
                <a:cs typeface="+mj-cs"/>
              </a:rPr>
              <a:t>Arquitetura</a:t>
            </a:r>
            <a:r>
              <a:rPr lang="en-US" sz="4100" dirty="0">
                <a:latin typeface="+mj-lt"/>
                <a:ea typeface="+mj-ea"/>
                <a:cs typeface="+mj-cs"/>
              </a:rPr>
              <a:t> de um Deep Learning</a:t>
            </a: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B6F31202-25B1-43E6-94C1-CDCAFFE33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Entendendo o funcionamento de uma Rede Neural Artificial | by Murillo  Grübler | aibrasil | Medium">
            <a:extLst>
              <a:ext uri="{FF2B5EF4-FFF2-40B4-BE49-F238E27FC236}">
                <a16:creationId xmlns:a16="http://schemas.microsoft.com/office/drawing/2014/main" id="{0A41ECD2-793B-D333-41C3-5EFD3BF36C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4" r="20154" b="1"/>
          <a:stretch/>
        </p:blipFill>
        <p:spPr bwMode="auto">
          <a:xfrm>
            <a:off x="1005401" y="-1"/>
            <a:ext cx="10380133" cy="4030679"/>
          </a:xfrm>
          <a:prstGeom prst="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1" name="Rectangle 1060">
            <a:extLst>
              <a:ext uri="{FF2B5EF4-FFF2-40B4-BE49-F238E27FC236}">
                <a16:creationId xmlns:a16="http://schemas.microsoft.com/office/drawing/2014/main" id="{588507C5-B772-411D-B50E-0C075AD25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Arredondado 2">
            <a:hlinkClick r:id="rId6" invalidUrl="vscode:///"/>
            <a:extLst>
              <a:ext uri="{FF2B5EF4-FFF2-40B4-BE49-F238E27FC236}">
                <a16:creationId xmlns:a16="http://schemas.microsoft.com/office/drawing/2014/main" id="{5CAA4005-FB12-6C6F-6684-1DED78ED2DF8}"/>
              </a:ext>
            </a:extLst>
          </p:cNvPr>
          <p:cNvSpPr/>
          <p:nvPr/>
        </p:nvSpPr>
        <p:spPr>
          <a:xfrm>
            <a:off x="3655922" y="5442980"/>
            <a:ext cx="4461832" cy="947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Notebook</a:t>
            </a:r>
          </a:p>
        </p:txBody>
      </p:sp>
    </p:spTree>
    <p:extLst>
      <p:ext uri="{BB962C8B-B14F-4D97-AF65-F5344CB8AC3E}">
        <p14:creationId xmlns:p14="http://schemas.microsoft.com/office/powerpoint/2010/main" val="1247483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2F82634-B135-B670-4928-26AD339120C5}"/>
              </a:ext>
            </a:extLst>
          </p:cNvPr>
          <p:cNvSpPr txBox="1"/>
          <p:nvPr/>
        </p:nvSpPr>
        <p:spPr>
          <a:xfrm>
            <a:off x="2250060" y="2125166"/>
            <a:ext cx="8293081" cy="3515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>
                <a:latin typeface="+mj-lt"/>
                <a:ea typeface="+mj-ea"/>
                <a:cs typeface="+mj-cs"/>
              </a:rPr>
              <a:t>Redes </a:t>
            </a:r>
            <a:r>
              <a:rPr lang="en-US" sz="7200" dirty="0" err="1">
                <a:latin typeface="+mj-lt"/>
                <a:ea typeface="+mj-ea"/>
                <a:cs typeface="+mj-cs"/>
              </a:rPr>
              <a:t>Neurais</a:t>
            </a:r>
            <a:r>
              <a:rPr lang="en-US" sz="7200" dirty="0">
                <a:latin typeface="+mj-lt"/>
                <a:ea typeface="+mj-ea"/>
                <a:cs typeface="+mj-cs"/>
              </a:rPr>
              <a:t> </a:t>
            </a:r>
            <a:r>
              <a:rPr lang="en-US" sz="7200" dirty="0" err="1">
                <a:latin typeface="+mj-lt"/>
                <a:ea typeface="+mj-ea"/>
                <a:cs typeface="+mj-cs"/>
              </a:rPr>
              <a:t>Convolucionais</a:t>
            </a:r>
            <a:endParaRPr lang="en-US" sz="7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35211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3" y="1328565"/>
            <a:ext cx="6097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RNC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176050" y="2619515"/>
            <a:ext cx="609783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Foi desenvolvido por Yann </a:t>
            </a:r>
            <a:r>
              <a:rPr lang="pt-BR" dirty="0" err="1"/>
              <a:t>Lecun</a:t>
            </a:r>
            <a:r>
              <a:rPr lang="pt-BR" dirty="0"/>
              <a:t> (aluno do </a:t>
            </a:r>
            <a:r>
              <a:rPr lang="pt-BR" dirty="0" err="1"/>
              <a:t>Geofrey</a:t>
            </a:r>
            <a:r>
              <a:rPr lang="pt-BR" dirty="0"/>
              <a:t> </a:t>
            </a:r>
            <a:r>
              <a:rPr lang="pt-BR" dirty="0" err="1"/>
              <a:t>Hinton</a:t>
            </a:r>
            <a:r>
              <a:rPr lang="pt-B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Tem haver com imagem.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Filosofia (O nosso cérebro processa qualquer imagem em busca de uma característica dominante)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É talvez a Rede Neural mais visualmente reconhecível.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065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2C7CDE3-2B3E-3008-AAA6-DFCBDCD69A0E}"/>
              </a:ext>
            </a:extLst>
          </p:cNvPr>
          <p:cNvSpPr/>
          <p:nvPr/>
        </p:nvSpPr>
        <p:spPr>
          <a:xfrm>
            <a:off x="1285302" y="2765234"/>
            <a:ext cx="1718631" cy="16415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Arredondado 4">
            <a:extLst>
              <a:ext uri="{FF2B5EF4-FFF2-40B4-BE49-F238E27FC236}">
                <a16:creationId xmlns:a16="http://schemas.microsoft.com/office/drawing/2014/main" id="{FB106A6E-6BA1-6CA2-6478-097BBFB850E1}"/>
              </a:ext>
            </a:extLst>
          </p:cNvPr>
          <p:cNvSpPr/>
          <p:nvPr/>
        </p:nvSpPr>
        <p:spPr>
          <a:xfrm>
            <a:off x="4267200" y="2261212"/>
            <a:ext cx="3260993" cy="23355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782572-811B-DE68-1FB4-46F0E709AE8B}"/>
              </a:ext>
            </a:extLst>
          </p:cNvPr>
          <p:cNvSpPr/>
          <p:nvPr/>
        </p:nvSpPr>
        <p:spPr>
          <a:xfrm>
            <a:off x="8560107" y="2679852"/>
            <a:ext cx="2115238" cy="191693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 para a Direita 6">
            <a:extLst>
              <a:ext uri="{FF2B5EF4-FFF2-40B4-BE49-F238E27FC236}">
                <a16:creationId xmlns:a16="http://schemas.microsoft.com/office/drawing/2014/main" id="{0F018C30-081C-75E3-F148-EDC3C28B22F7}"/>
              </a:ext>
            </a:extLst>
          </p:cNvPr>
          <p:cNvSpPr/>
          <p:nvPr/>
        </p:nvSpPr>
        <p:spPr>
          <a:xfrm>
            <a:off x="3349128" y="3428999"/>
            <a:ext cx="561860" cy="30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 para a Direita 7">
            <a:extLst>
              <a:ext uri="{FF2B5EF4-FFF2-40B4-BE49-F238E27FC236}">
                <a16:creationId xmlns:a16="http://schemas.microsoft.com/office/drawing/2014/main" id="{5E895F18-523A-0BAE-D3EC-B155D46B2573}"/>
              </a:ext>
            </a:extLst>
          </p:cNvPr>
          <p:cNvSpPr/>
          <p:nvPr/>
        </p:nvSpPr>
        <p:spPr>
          <a:xfrm>
            <a:off x="7724661" y="3398701"/>
            <a:ext cx="561860" cy="30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8F67FF7-ECD1-D3B2-31F2-C3C03A275680}"/>
              </a:ext>
            </a:extLst>
          </p:cNvPr>
          <p:cNvSpPr txBox="1"/>
          <p:nvPr/>
        </p:nvSpPr>
        <p:spPr>
          <a:xfrm>
            <a:off x="4392975" y="700604"/>
            <a:ext cx="6097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Como funciona?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7D3BBDD-6788-5150-B6EB-EB7DBA183DE0}"/>
              </a:ext>
            </a:extLst>
          </p:cNvPr>
          <p:cNvSpPr txBox="1"/>
          <p:nvPr/>
        </p:nvSpPr>
        <p:spPr>
          <a:xfrm>
            <a:off x="1490032" y="3166359"/>
            <a:ext cx="14184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Imagem</a:t>
            </a:r>
          </a:p>
          <a:p>
            <a:r>
              <a:rPr lang="pt-BR" sz="2400" dirty="0"/>
              <a:t>Entrada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7BC8340-000A-70BF-D2EA-E4D51D0A1E8C}"/>
              </a:ext>
            </a:extLst>
          </p:cNvPr>
          <p:cNvSpPr txBox="1"/>
          <p:nvPr/>
        </p:nvSpPr>
        <p:spPr>
          <a:xfrm>
            <a:off x="5386789" y="3242755"/>
            <a:ext cx="1418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REDE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9B2DAA8-B6C9-DC83-8E6D-99DAB3ECE05B}"/>
              </a:ext>
            </a:extLst>
          </p:cNvPr>
          <p:cNvSpPr txBox="1"/>
          <p:nvPr/>
        </p:nvSpPr>
        <p:spPr>
          <a:xfrm>
            <a:off x="9072390" y="3398701"/>
            <a:ext cx="1418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Classe</a:t>
            </a:r>
          </a:p>
        </p:txBody>
      </p:sp>
    </p:spTree>
    <p:extLst>
      <p:ext uri="{BB962C8B-B14F-4D97-AF65-F5344CB8AC3E}">
        <p14:creationId xmlns:p14="http://schemas.microsoft.com/office/powerpoint/2010/main" val="263578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0" grpId="0"/>
      <p:bldP spid="11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2C7CDE3-2B3E-3008-AAA6-DFCBDCD69A0E}"/>
              </a:ext>
            </a:extLst>
          </p:cNvPr>
          <p:cNvSpPr/>
          <p:nvPr/>
        </p:nvSpPr>
        <p:spPr>
          <a:xfrm>
            <a:off x="1257710" y="1704338"/>
            <a:ext cx="1718631" cy="16415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Arredondado 4">
            <a:extLst>
              <a:ext uri="{FF2B5EF4-FFF2-40B4-BE49-F238E27FC236}">
                <a16:creationId xmlns:a16="http://schemas.microsoft.com/office/drawing/2014/main" id="{FB106A6E-6BA1-6CA2-6478-097BBFB850E1}"/>
              </a:ext>
            </a:extLst>
          </p:cNvPr>
          <p:cNvSpPr/>
          <p:nvPr/>
        </p:nvSpPr>
        <p:spPr>
          <a:xfrm>
            <a:off x="4280776" y="1750441"/>
            <a:ext cx="2944483" cy="14755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782572-811B-DE68-1FB4-46F0E709AE8B}"/>
              </a:ext>
            </a:extLst>
          </p:cNvPr>
          <p:cNvSpPr/>
          <p:nvPr/>
        </p:nvSpPr>
        <p:spPr>
          <a:xfrm>
            <a:off x="8543875" y="1601369"/>
            <a:ext cx="2115238" cy="191693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 para a Direita 6">
            <a:extLst>
              <a:ext uri="{FF2B5EF4-FFF2-40B4-BE49-F238E27FC236}">
                <a16:creationId xmlns:a16="http://schemas.microsoft.com/office/drawing/2014/main" id="{0F018C30-081C-75E3-F148-EDC3C28B22F7}"/>
              </a:ext>
            </a:extLst>
          </p:cNvPr>
          <p:cNvSpPr/>
          <p:nvPr/>
        </p:nvSpPr>
        <p:spPr>
          <a:xfrm>
            <a:off x="3307355" y="2265134"/>
            <a:ext cx="561860" cy="30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 para a Direita 7">
            <a:extLst>
              <a:ext uri="{FF2B5EF4-FFF2-40B4-BE49-F238E27FC236}">
                <a16:creationId xmlns:a16="http://schemas.microsoft.com/office/drawing/2014/main" id="{5E895F18-523A-0BAE-D3EC-B155D46B2573}"/>
              </a:ext>
            </a:extLst>
          </p:cNvPr>
          <p:cNvSpPr/>
          <p:nvPr/>
        </p:nvSpPr>
        <p:spPr>
          <a:xfrm>
            <a:off x="7708429" y="2320218"/>
            <a:ext cx="561860" cy="30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8F67FF7-ECD1-D3B2-31F2-C3C03A275680}"/>
              </a:ext>
            </a:extLst>
          </p:cNvPr>
          <p:cNvSpPr txBox="1"/>
          <p:nvPr/>
        </p:nvSpPr>
        <p:spPr>
          <a:xfrm>
            <a:off x="4392975" y="700604"/>
            <a:ext cx="6097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Como funciona?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7BC8340-000A-70BF-D2EA-E4D51D0A1E8C}"/>
              </a:ext>
            </a:extLst>
          </p:cNvPr>
          <p:cNvSpPr txBox="1"/>
          <p:nvPr/>
        </p:nvSpPr>
        <p:spPr>
          <a:xfrm>
            <a:off x="5281857" y="2218187"/>
            <a:ext cx="1418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REDE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9B2DAA8-B6C9-DC83-8E6D-99DAB3ECE05B}"/>
              </a:ext>
            </a:extLst>
          </p:cNvPr>
          <p:cNvSpPr txBox="1"/>
          <p:nvPr/>
        </p:nvSpPr>
        <p:spPr>
          <a:xfrm>
            <a:off x="8753460" y="2320218"/>
            <a:ext cx="1721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Cachorro</a:t>
            </a:r>
          </a:p>
        </p:txBody>
      </p:sp>
      <p:pic>
        <p:nvPicPr>
          <p:cNvPr id="3" name="Imagem 2" descr="Cachorro deitado na grama&#10;&#10;Descrição gerada automaticamente">
            <a:extLst>
              <a:ext uri="{FF2B5EF4-FFF2-40B4-BE49-F238E27FC236}">
                <a16:creationId xmlns:a16="http://schemas.microsoft.com/office/drawing/2014/main" id="{0AF1B73D-2707-7DB6-CB39-D5CCD6B1E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976" y="1845875"/>
            <a:ext cx="1455209" cy="1449956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588DC2C3-DBD2-E8D1-6FF7-CED210798498}"/>
              </a:ext>
            </a:extLst>
          </p:cNvPr>
          <p:cNvSpPr/>
          <p:nvPr/>
        </p:nvSpPr>
        <p:spPr>
          <a:xfrm>
            <a:off x="1257710" y="3903128"/>
            <a:ext cx="1718631" cy="16415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Arredondado 13">
            <a:extLst>
              <a:ext uri="{FF2B5EF4-FFF2-40B4-BE49-F238E27FC236}">
                <a16:creationId xmlns:a16="http://schemas.microsoft.com/office/drawing/2014/main" id="{3D5AD978-73B2-D2ED-21C1-A343731B6165}"/>
              </a:ext>
            </a:extLst>
          </p:cNvPr>
          <p:cNvSpPr/>
          <p:nvPr/>
        </p:nvSpPr>
        <p:spPr>
          <a:xfrm>
            <a:off x="4280776" y="3949231"/>
            <a:ext cx="2944483" cy="14755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9916942-7EA6-103A-E2D5-635E00B51D2F}"/>
              </a:ext>
            </a:extLst>
          </p:cNvPr>
          <p:cNvSpPr/>
          <p:nvPr/>
        </p:nvSpPr>
        <p:spPr>
          <a:xfrm>
            <a:off x="8543875" y="3800159"/>
            <a:ext cx="2115238" cy="191693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Seta para a Direita 15">
            <a:extLst>
              <a:ext uri="{FF2B5EF4-FFF2-40B4-BE49-F238E27FC236}">
                <a16:creationId xmlns:a16="http://schemas.microsoft.com/office/drawing/2014/main" id="{CD1BA893-A1AD-A85F-AF77-D0797FEA5F98}"/>
              </a:ext>
            </a:extLst>
          </p:cNvPr>
          <p:cNvSpPr/>
          <p:nvPr/>
        </p:nvSpPr>
        <p:spPr>
          <a:xfrm>
            <a:off x="3307355" y="4463924"/>
            <a:ext cx="561860" cy="30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 para a Direita 16">
            <a:extLst>
              <a:ext uri="{FF2B5EF4-FFF2-40B4-BE49-F238E27FC236}">
                <a16:creationId xmlns:a16="http://schemas.microsoft.com/office/drawing/2014/main" id="{780AE563-4002-9A27-BF87-886174F66962}"/>
              </a:ext>
            </a:extLst>
          </p:cNvPr>
          <p:cNvSpPr/>
          <p:nvPr/>
        </p:nvSpPr>
        <p:spPr>
          <a:xfrm>
            <a:off x="7708429" y="4519008"/>
            <a:ext cx="561860" cy="30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8501E58-44EE-5AA4-B150-2F332812069A}"/>
              </a:ext>
            </a:extLst>
          </p:cNvPr>
          <p:cNvSpPr txBox="1"/>
          <p:nvPr/>
        </p:nvSpPr>
        <p:spPr>
          <a:xfrm>
            <a:off x="5281857" y="4416977"/>
            <a:ext cx="1418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REDE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9233100-C7CC-FC04-FE65-E596AC2833E5}"/>
              </a:ext>
            </a:extLst>
          </p:cNvPr>
          <p:cNvSpPr txBox="1"/>
          <p:nvPr/>
        </p:nvSpPr>
        <p:spPr>
          <a:xfrm>
            <a:off x="8769691" y="4538810"/>
            <a:ext cx="1721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Tartaruga</a:t>
            </a:r>
          </a:p>
        </p:txBody>
      </p:sp>
      <p:pic>
        <p:nvPicPr>
          <p:cNvPr id="22" name="Imagem 21" descr="Tartaruga em chão de terra&#10;&#10;Descrição gerada automaticamente">
            <a:extLst>
              <a:ext uri="{FF2B5EF4-FFF2-40B4-BE49-F238E27FC236}">
                <a16:creationId xmlns:a16="http://schemas.microsoft.com/office/drawing/2014/main" id="{CB61BA2E-6955-2777-6773-FF1E0BCAD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838" y="4093828"/>
            <a:ext cx="1437483" cy="131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72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2" y="1328565"/>
            <a:ext cx="7780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O que você precisa estar atento?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176050" y="2619515"/>
            <a:ext cx="60978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Convolution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Max </a:t>
            </a:r>
            <a:r>
              <a:rPr lang="pt-BR" dirty="0" err="1"/>
              <a:t>Pooling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Flatteting</a:t>
            </a:r>
            <a:r>
              <a:rPr lang="pt-B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Full Connection</a:t>
            </a:r>
          </a:p>
        </p:txBody>
      </p:sp>
    </p:spTree>
    <p:extLst>
      <p:ext uri="{BB962C8B-B14F-4D97-AF65-F5344CB8AC3E}">
        <p14:creationId xmlns:p14="http://schemas.microsoft.com/office/powerpoint/2010/main" val="403285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onvolution | NVIDIA Developer">
            <a:extLst>
              <a:ext uri="{FF2B5EF4-FFF2-40B4-BE49-F238E27FC236}">
                <a16:creationId xmlns:a16="http://schemas.microsoft.com/office/drawing/2014/main" id="{D7D39636-5072-7A49-AE8D-ACE69E021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864" y="2005475"/>
            <a:ext cx="9364271" cy="362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51CB01E-A94A-413B-2C1A-AD015EE0B3B5}"/>
              </a:ext>
            </a:extLst>
          </p:cNvPr>
          <p:cNvSpPr txBox="1"/>
          <p:nvPr/>
        </p:nvSpPr>
        <p:spPr>
          <a:xfrm>
            <a:off x="2510535" y="647542"/>
            <a:ext cx="7780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 err="1"/>
              <a:t>Convolution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185134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2290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8FA902E-C53A-FB23-0923-FEF465FE0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191" y="1064365"/>
            <a:ext cx="2856582" cy="3313671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algn="l" rtl="0"/>
            <a:r>
              <a:rPr lang="pt-BR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769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graphicFrame>
        <p:nvGraphicFramePr>
          <p:cNvPr id="4" name="Espaço Reservado para Conteúdo 2">
            <a:extLst>
              <a:ext uri="{FF2B5EF4-FFF2-40B4-BE49-F238E27FC236}">
                <a16:creationId xmlns:a16="http://schemas.microsoft.com/office/drawing/2014/main" id="{1829D2E3-4A7D-649A-4631-35ACFD6DFC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5760171"/>
              </p:ext>
            </p:extLst>
          </p:nvPr>
        </p:nvGraphicFramePr>
        <p:xfrm>
          <a:off x="5507182" y="897534"/>
          <a:ext cx="5889686" cy="5319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92368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1B3231-1C4D-4AB4-AB8B-D39CCC393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A82619F-6BBD-4913-A4EA-27A2A01F2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32623C-82B3-4C43-98E0-31A4ACA2F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28FAB9D-1EE6-43AC-B8F1-6569A0B8E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962323-B671-484D-B5A3-CD4754337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1DEBE4-9960-46D9-8D96-FBDE91728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51CB01E-A94A-413B-2C1A-AD015EE0B3B5}"/>
              </a:ext>
            </a:extLst>
          </p:cNvPr>
          <p:cNvSpPr txBox="1"/>
          <p:nvPr/>
        </p:nvSpPr>
        <p:spPr>
          <a:xfrm>
            <a:off x="1964444" y="808056"/>
            <a:ext cx="3974905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>
                <a:latin typeface="+mj-lt"/>
                <a:ea typeface="+mj-ea"/>
                <a:cs typeface="+mj-cs"/>
              </a:rPr>
              <a:t>Max Pooling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DE7D5B1-A6D2-7A45-90FC-A2A8744693A6}"/>
              </a:ext>
            </a:extLst>
          </p:cNvPr>
          <p:cNvSpPr txBox="1"/>
          <p:nvPr/>
        </p:nvSpPr>
        <p:spPr>
          <a:xfrm>
            <a:off x="1969803" y="2052116"/>
            <a:ext cx="3966801" cy="39978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 err="1"/>
              <a:t>Variação</a:t>
            </a:r>
            <a:r>
              <a:rPr lang="en-US" dirty="0"/>
              <a:t> </a:t>
            </a:r>
            <a:r>
              <a:rPr lang="en-US" dirty="0" err="1"/>
              <a:t>Espacial</a:t>
            </a:r>
            <a:endParaRPr lang="en-US" dirty="0"/>
          </a:p>
          <a:p>
            <a:pPr marL="285750" indent="-285750"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 err="1"/>
              <a:t>Destaca</a:t>
            </a:r>
            <a:r>
              <a:rPr lang="en-US" dirty="0"/>
              <a:t> as </a:t>
            </a:r>
            <a:r>
              <a:rPr lang="en-US" dirty="0" err="1"/>
              <a:t>características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importantes</a:t>
            </a:r>
            <a:endParaRPr lang="en-US" dirty="0"/>
          </a:p>
        </p:txBody>
      </p:sp>
      <p:pic>
        <p:nvPicPr>
          <p:cNvPr id="7" name="Imagem 6" descr="Tomate em cima&#10;&#10;Descrição gerada automaticamente">
            <a:extLst>
              <a:ext uri="{FF2B5EF4-FFF2-40B4-BE49-F238E27FC236}">
                <a16:creationId xmlns:a16="http://schemas.microsoft.com/office/drawing/2014/main" id="{3B8DE485-D74E-D8D6-37EE-3D317E512B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678" r="-4" b="8501"/>
          <a:stretch/>
        </p:blipFill>
        <p:spPr>
          <a:xfrm>
            <a:off x="6747481" y="2"/>
            <a:ext cx="4636987" cy="342291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Imagem 4" descr="Frutas e vegetais&#10;&#10;Descrição gerada automaticamente">
            <a:extLst>
              <a:ext uri="{FF2B5EF4-FFF2-40B4-BE49-F238E27FC236}">
                <a16:creationId xmlns:a16="http://schemas.microsoft.com/office/drawing/2014/main" id="{5B052EDB-B05F-6FDD-7AA3-2B343047175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62" r="4" b="4"/>
          <a:stretch/>
        </p:blipFill>
        <p:spPr>
          <a:xfrm>
            <a:off x="6747933" y="3425633"/>
            <a:ext cx="4636987" cy="34325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C5CA78E-387F-4DB6-8894-AA38E5EAF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7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4D7E45EB-2082-42A1-A5FC-6D53F21DB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3" name="Picture 1032">
            <a:extLst>
              <a:ext uri="{FF2B5EF4-FFF2-40B4-BE49-F238E27FC236}">
                <a16:creationId xmlns:a16="http://schemas.microsoft.com/office/drawing/2014/main" id="{A6A5C072-919B-4308-A48B-96DC0CBF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35" name="Picture 1034">
            <a:extLst>
              <a:ext uri="{FF2B5EF4-FFF2-40B4-BE49-F238E27FC236}">
                <a16:creationId xmlns:a16="http://schemas.microsoft.com/office/drawing/2014/main" id="{A8F74E2F-7C51-4D72-96BA-528A50748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37" name="Rectangle 1036">
            <a:extLst>
              <a:ext uri="{FF2B5EF4-FFF2-40B4-BE49-F238E27FC236}">
                <a16:creationId xmlns:a16="http://schemas.microsoft.com/office/drawing/2014/main" id="{1B61F797-14BD-476F-B569-140E96CB6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9A0235D8-BAC3-4440-8A9B-43D98243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CDF2FD5C-3192-4646-91D2-C907BDC4C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51CB01E-A94A-413B-2C1A-AD015EE0B3B5}"/>
              </a:ext>
            </a:extLst>
          </p:cNvPr>
          <p:cNvSpPr txBox="1"/>
          <p:nvPr/>
        </p:nvSpPr>
        <p:spPr>
          <a:xfrm>
            <a:off x="1969803" y="808056"/>
            <a:ext cx="8608037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>
                <a:latin typeface="+mj-lt"/>
                <a:ea typeface="+mj-ea"/>
                <a:cs typeface="+mj-cs"/>
              </a:rPr>
              <a:t>Flatteting</a:t>
            </a:r>
          </a:p>
        </p:txBody>
      </p:sp>
      <p:pic>
        <p:nvPicPr>
          <p:cNvPr id="1026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id="{461FEE91-5E17-BB74-12BC-57939F069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26216" y="2119051"/>
            <a:ext cx="7847956" cy="3742871"/>
          </a:xfrm>
          <a:prstGeom prst="rect">
            <a:avLst/>
          </a:prstGeom>
          <a:noFill/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3" name="Rectangle 1042">
            <a:extLst>
              <a:ext uri="{FF2B5EF4-FFF2-40B4-BE49-F238E27FC236}">
                <a16:creationId xmlns:a16="http://schemas.microsoft.com/office/drawing/2014/main" id="{28564258-BA63-4452-B6A7-27E3497D9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034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37" name="Picture 1036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39" name="Rectangle 1038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049" name="Rectangle 1048">
            <a:extLst>
              <a:ext uri="{FF2B5EF4-FFF2-40B4-BE49-F238E27FC236}">
                <a16:creationId xmlns:a16="http://schemas.microsoft.com/office/drawing/2014/main" id="{4DA9E8CC-6C73-43E6-AF09-B4B1083BC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1" name="Picture 1050">
            <a:extLst>
              <a:ext uri="{FF2B5EF4-FFF2-40B4-BE49-F238E27FC236}">
                <a16:creationId xmlns:a16="http://schemas.microsoft.com/office/drawing/2014/main" id="{C6DFF5FD-BEF9-4B06-B7C2-58C5CFC92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53" name="Picture 1052">
            <a:extLst>
              <a:ext uri="{FF2B5EF4-FFF2-40B4-BE49-F238E27FC236}">
                <a16:creationId xmlns:a16="http://schemas.microsoft.com/office/drawing/2014/main" id="{C9A18D1D-88E7-41EF-892F-C99BDEEE5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55" name="Rectangle 1054">
            <a:extLst>
              <a:ext uri="{FF2B5EF4-FFF2-40B4-BE49-F238E27FC236}">
                <a16:creationId xmlns:a16="http://schemas.microsoft.com/office/drawing/2014/main" id="{113E1A2F-E5D7-4888-BA8C-1CDDC7CE2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F625649A-4F9D-4D90-8F0A-433D7A1F6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-865553" y="378519"/>
            <a:ext cx="8445357" cy="8835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dirty="0" err="1">
                <a:latin typeface="+mj-lt"/>
                <a:ea typeface="+mj-ea"/>
                <a:cs typeface="+mj-cs"/>
              </a:rPr>
              <a:t>Arquitetura</a:t>
            </a:r>
            <a:endParaRPr lang="en-US" sz="4100" dirty="0">
              <a:latin typeface="+mj-lt"/>
              <a:ea typeface="+mj-ea"/>
              <a:cs typeface="+mj-cs"/>
            </a:endParaRP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B6F31202-25B1-43E6-94C1-CDCAFFE33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588507C5-B772-411D-B50E-0C075AD25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Arredondado 2">
            <a:hlinkClick r:id="rId5" invalidUrl="vscode:///"/>
            <a:extLst>
              <a:ext uri="{FF2B5EF4-FFF2-40B4-BE49-F238E27FC236}">
                <a16:creationId xmlns:a16="http://schemas.microsoft.com/office/drawing/2014/main" id="{5CAA4005-FB12-6C6F-6684-1DED78ED2DF8}"/>
              </a:ext>
            </a:extLst>
          </p:cNvPr>
          <p:cNvSpPr/>
          <p:nvPr/>
        </p:nvSpPr>
        <p:spPr>
          <a:xfrm>
            <a:off x="3782902" y="5695104"/>
            <a:ext cx="4461832" cy="947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Notebook</a:t>
            </a:r>
            <a:endParaRPr lang="pt-B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170" name="Picture 2" descr="Implementando a estrutura de uma Rede Neural Convolucional utilizando o  MapReduce do Spark | Rafael Sakurai">
            <a:extLst>
              <a:ext uri="{FF2B5EF4-FFF2-40B4-BE49-F238E27FC236}">
                <a16:creationId xmlns:a16="http://schemas.microsoft.com/office/drawing/2014/main" id="{495F2942-353B-3CA4-6C8D-2C5C1C93C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78" y="1438091"/>
            <a:ext cx="7104257" cy="361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8772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2F82634-B135-B670-4928-26AD339120C5}"/>
              </a:ext>
            </a:extLst>
          </p:cNvPr>
          <p:cNvSpPr txBox="1"/>
          <p:nvPr/>
        </p:nvSpPr>
        <p:spPr>
          <a:xfrm>
            <a:off x="2250060" y="2125166"/>
            <a:ext cx="8293081" cy="3515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>
                <a:latin typeface="+mj-lt"/>
                <a:ea typeface="+mj-ea"/>
                <a:cs typeface="+mj-cs"/>
              </a:rPr>
              <a:t>Redes </a:t>
            </a:r>
            <a:r>
              <a:rPr lang="en-US" sz="7200" dirty="0" err="1">
                <a:latin typeface="+mj-lt"/>
                <a:ea typeface="+mj-ea"/>
                <a:cs typeface="+mj-cs"/>
              </a:rPr>
              <a:t>Neurais</a:t>
            </a:r>
            <a:r>
              <a:rPr lang="en-US" sz="7200" dirty="0">
                <a:latin typeface="+mj-lt"/>
                <a:ea typeface="+mj-ea"/>
                <a:cs typeface="+mj-cs"/>
              </a:rPr>
              <a:t> </a:t>
            </a:r>
            <a:r>
              <a:rPr lang="en-US" sz="7200" dirty="0" err="1">
                <a:latin typeface="+mj-lt"/>
                <a:ea typeface="+mj-ea"/>
                <a:cs typeface="+mj-cs"/>
              </a:rPr>
              <a:t>Recorrentes</a:t>
            </a:r>
            <a:endParaRPr lang="en-US" sz="7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594379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4590688" y="609312"/>
            <a:ext cx="7780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O cérebro</a:t>
            </a:r>
          </a:p>
        </p:txBody>
      </p:sp>
      <p:pic>
        <p:nvPicPr>
          <p:cNvPr id="1026" name="Picture 2" descr="Cérebro: função, desenvolvimento, divisão - Brasil Escola">
            <a:extLst>
              <a:ext uri="{FF2B5EF4-FFF2-40B4-BE49-F238E27FC236}">
                <a16:creationId xmlns:a16="http://schemas.microsoft.com/office/drawing/2014/main" id="{A18CFAEB-E27C-865B-95BA-A7A0098E4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586" y="1400593"/>
            <a:ext cx="7064828" cy="468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0530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965AE07-AB31-8791-7484-A59D47908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843" y="616997"/>
            <a:ext cx="5170714" cy="225683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79EA567-F79E-ECCA-FCED-1D65609FA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843" y="4200676"/>
            <a:ext cx="5279582" cy="2256831"/>
          </a:xfrm>
          <a:prstGeom prst="rect">
            <a:avLst/>
          </a:prstGeom>
        </p:spPr>
      </p:pic>
      <p:sp>
        <p:nvSpPr>
          <p:cNvPr id="6" name="Seta para Baixo 5">
            <a:extLst>
              <a:ext uri="{FF2B5EF4-FFF2-40B4-BE49-F238E27FC236}">
                <a16:creationId xmlns:a16="http://schemas.microsoft.com/office/drawing/2014/main" id="{1EF27B6C-46C5-6E46-3EA1-79D8EC717043}"/>
              </a:ext>
            </a:extLst>
          </p:cNvPr>
          <p:cNvSpPr/>
          <p:nvPr/>
        </p:nvSpPr>
        <p:spPr>
          <a:xfrm>
            <a:off x="5325835" y="3167744"/>
            <a:ext cx="930729" cy="7674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09943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67D118B-96BF-C528-E379-5B64406E9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236" y="1006022"/>
            <a:ext cx="2400300" cy="43561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0B6FF0E-FE7C-4325-3F53-40451CBFD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507" y="1006022"/>
            <a:ext cx="2400300" cy="43561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E1BFD89-E9E6-5295-A680-322A056E4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422" y="1006022"/>
            <a:ext cx="2400300" cy="4356100"/>
          </a:xfrm>
          <a:prstGeom prst="rect">
            <a:avLst/>
          </a:prstGeom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96CDEC1B-67AA-768F-CB93-068C56DB9B06}"/>
              </a:ext>
            </a:extLst>
          </p:cNvPr>
          <p:cNvCxnSpPr/>
          <p:nvPr/>
        </p:nvCxnSpPr>
        <p:spPr>
          <a:xfrm>
            <a:off x="2596243" y="6008914"/>
            <a:ext cx="76254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819FDAA-45CE-728B-80BF-80E6EEE2191E}"/>
              </a:ext>
            </a:extLst>
          </p:cNvPr>
          <p:cNvSpPr txBox="1"/>
          <p:nvPr/>
        </p:nvSpPr>
        <p:spPr>
          <a:xfrm>
            <a:off x="8889357" y="6008914"/>
            <a:ext cx="38207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tempo</a:t>
            </a:r>
          </a:p>
        </p:txBody>
      </p:sp>
    </p:spTree>
    <p:extLst>
      <p:ext uri="{BB962C8B-B14F-4D97-AF65-F5344CB8AC3E}">
        <p14:creationId xmlns:p14="http://schemas.microsoft.com/office/powerpoint/2010/main" val="176998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2" y="1328565"/>
            <a:ext cx="7780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Relacionamentos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176050" y="2619515"/>
            <a:ext cx="60978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Um para muitos (ordenação no sentido de tempo, usado para dar sentidos a legendas de fotos).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Muitos para um (muitas informações para produzir um único resultado, usado em análise de sentimentos)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Muitos para muitos  (contextos, exemplo prático é legendas de filmes)</a:t>
            </a:r>
          </a:p>
        </p:txBody>
      </p:sp>
    </p:spTree>
    <p:extLst>
      <p:ext uri="{BB962C8B-B14F-4D97-AF65-F5344CB8AC3E}">
        <p14:creationId xmlns:p14="http://schemas.microsoft.com/office/powerpoint/2010/main" val="77439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2" y="1328565"/>
            <a:ext cx="7780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Curiosidades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F9AAF06-F72D-7F80-190D-32B3E7F5564F}"/>
              </a:ext>
            </a:extLst>
          </p:cNvPr>
          <p:cNvSpPr txBox="1"/>
          <p:nvPr/>
        </p:nvSpPr>
        <p:spPr>
          <a:xfrm>
            <a:off x="4992461" y="5033684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Assista aqui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08A7BA2-7209-AD89-BFB5-4B08871FE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914" y="2519238"/>
            <a:ext cx="7772400" cy="190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346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2" y="1328565"/>
            <a:ext cx="7780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O que você precisa estar atento?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176050" y="2619515"/>
            <a:ext cx="6097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Vanishing</a:t>
            </a:r>
            <a:r>
              <a:rPr lang="pt-BR" dirty="0"/>
              <a:t> </a:t>
            </a:r>
            <a:r>
              <a:rPr lang="pt-BR" dirty="0" err="1"/>
              <a:t>Gradient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LSTM (</a:t>
            </a:r>
            <a:r>
              <a:rPr lang="pt-BR" dirty="0" err="1"/>
              <a:t>Long</a:t>
            </a:r>
            <a:r>
              <a:rPr lang="pt-BR" dirty="0"/>
              <a:t> Short-</a:t>
            </a:r>
            <a:r>
              <a:rPr lang="pt-BR" dirty="0" err="1"/>
              <a:t>Term</a:t>
            </a:r>
            <a:r>
              <a:rPr lang="pt-BR" dirty="0"/>
              <a:t> </a:t>
            </a:r>
            <a:r>
              <a:rPr lang="pt-BR" dirty="0" err="1"/>
              <a:t>Memory</a:t>
            </a:r>
            <a:r>
              <a:rPr lang="pt-B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69358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49A0C8-4DD4-4ABB-A614-232847765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6A325A-2919-4123-9174-54EABC5A0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E82CC2-31B4-4592-9C30-6A975D5D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8CE383-5E7E-4B66-B52A-B492AE0F1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185A96-18D7-4084-8117-F60559EB2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34A425-32DC-4467-9A4A-9176EC369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F53389-3CCE-4DFA-9F44-1093CA4DB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A9074EF-75C6-40E4-B8AE-48DDDC359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5200" y="0"/>
            <a:ext cx="19368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83018C7-4970-4022-A967-85B66E74F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C38C329-05C1-44E0-942C-D7A60A7F2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02552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2F82634-B135-B670-4928-26AD339120C5}"/>
              </a:ext>
            </a:extLst>
          </p:cNvPr>
          <p:cNvSpPr txBox="1"/>
          <p:nvPr/>
        </p:nvSpPr>
        <p:spPr>
          <a:xfrm>
            <a:off x="2250061" y="2125166"/>
            <a:ext cx="7000990" cy="3515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 err="1">
                <a:latin typeface="+mj-lt"/>
                <a:ea typeface="+mj-ea"/>
                <a:cs typeface="+mj-cs"/>
              </a:rPr>
              <a:t>Objetivos</a:t>
            </a:r>
            <a:endParaRPr lang="en-US" sz="7200" dirty="0">
              <a:latin typeface="+mj-lt"/>
              <a:ea typeface="+mj-ea"/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A98F3A3-687B-4002-93F2-58E8590DC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8DDCB6-CB7F-4357-B284-774DFD05F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335" y="2316631"/>
            <a:ext cx="849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sz="2000" dirty="0"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5085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2" y="1328565"/>
            <a:ext cx="7780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 err="1"/>
              <a:t>Vanishing</a:t>
            </a:r>
            <a:r>
              <a:rPr lang="pt-BR" sz="3200" dirty="0"/>
              <a:t> </a:t>
            </a:r>
            <a:r>
              <a:rPr lang="pt-BR" sz="3200" dirty="0" err="1"/>
              <a:t>Gradient</a:t>
            </a:r>
            <a:endParaRPr lang="pt-BR" sz="32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0B32618-1A00-4472-AABA-98A5BC017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871" y="2184896"/>
            <a:ext cx="7772400" cy="334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766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2" y="1328565"/>
            <a:ext cx="7780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LSTM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02FC33D-3222-8214-6A63-2630143F5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167" y="1913340"/>
            <a:ext cx="6210861" cy="404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44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034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37" name="Picture 1036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39" name="Rectangle 1038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049" name="Rectangle 1048">
            <a:extLst>
              <a:ext uri="{FF2B5EF4-FFF2-40B4-BE49-F238E27FC236}">
                <a16:creationId xmlns:a16="http://schemas.microsoft.com/office/drawing/2014/main" id="{4DA9E8CC-6C73-43E6-AF09-B4B1083BC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1" name="Picture 1050">
            <a:extLst>
              <a:ext uri="{FF2B5EF4-FFF2-40B4-BE49-F238E27FC236}">
                <a16:creationId xmlns:a16="http://schemas.microsoft.com/office/drawing/2014/main" id="{C6DFF5FD-BEF9-4B06-B7C2-58C5CFC92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53" name="Picture 1052">
            <a:extLst>
              <a:ext uri="{FF2B5EF4-FFF2-40B4-BE49-F238E27FC236}">
                <a16:creationId xmlns:a16="http://schemas.microsoft.com/office/drawing/2014/main" id="{C9A18D1D-88E7-41EF-892F-C99BDEEE5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55" name="Rectangle 1054">
            <a:extLst>
              <a:ext uri="{FF2B5EF4-FFF2-40B4-BE49-F238E27FC236}">
                <a16:creationId xmlns:a16="http://schemas.microsoft.com/office/drawing/2014/main" id="{113E1A2F-E5D7-4888-BA8C-1CDDC7CE2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F625649A-4F9D-4D90-8F0A-433D7A1F6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-865553" y="387655"/>
            <a:ext cx="8445357" cy="8835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dirty="0" err="1">
                <a:latin typeface="+mj-lt"/>
                <a:ea typeface="+mj-ea"/>
                <a:cs typeface="+mj-cs"/>
              </a:rPr>
              <a:t>Arquitetura</a:t>
            </a:r>
            <a:endParaRPr lang="en-US" sz="4100" dirty="0">
              <a:latin typeface="+mj-lt"/>
              <a:ea typeface="+mj-ea"/>
              <a:cs typeface="+mj-cs"/>
            </a:endParaRP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B6F31202-25B1-43E6-94C1-CDCAFFE33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588507C5-B772-411D-B50E-0C075AD25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Arredondado 2">
            <a:hlinkClick r:id="rId5" invalidUrl="vscode:///"/>
            <a:extLst>
              <a:ext uri="{FF2B5EF4-FFF2-40B4-BE49-F238E27FC236}">
                <a16:creationId xmlns:a16="http://schemas.microsoft.com/office/drawing/2014/main" id="{5CAA4005-FB12-6C6F-6684-1DED78ED2DF8}"/>
              </a:ext>
            </a:extLst>
          </p:cNvPr>
          <p:cNvSpPr/>
          <p:nvPr/>
        </p:nvSpPr>
        <p:spPr>
          <a:xfrm>
            <a:off x="3782902" y="5639455"/>
            <a:ext cx="4461832" cy="947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Notebook</a:t>
            </a:r>
            <a:endParaRPr lang="pt-B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098" name="Picture 2" descr="Redes Neurais Recorrentes">
            <a:extLst>
              <a:ext uri="{FF2B5EF4-FFF2-40B4-BE49-F238E27FC236}">
                <a16:creationId xmlns:a16="http://schemas.microsoft.com/office/drawing/2014/main" id="{08074E95-EA4E-009F-1A8D-C5FA28926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290" y="1640562"/>
            <a:ext cx="10333789" cy="3234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734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2F82634-B135-B670-4928-26AD339120C5}"/>
              </a:ext>
            </a:extLst>
          </p:cNvPr>
          <p:cNvSpPr txBox="1"/>
          <p:nvPr/>
        </p:nvSpPr>
        <p:spPr>
          <a:xfrm>
            <a:off x="2250060" y="2125166"/>
            <a:ext cx="8293081" cy="3515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>
                <a:latin typeface="+mj-lt"/>
                <a:ea typeface="+mj-ea"/>
                <a:cs typeface="+mj-cs"/>
              </a:rPr>
              <a:t>Redes </a:t>
            </a:r>
            <a:r>
              <a:rPr lang="en-US" sz="7200" dirty="0" err="1">
                <a:latin typeface="+mj-lt"/>
                <a:ea typeface="+mj-ea"/>
                <a:cs typeface="+mj-cs"/>
              </a:rPr>
              <a:t>Neurais</a:t>
            </a:r>
            <a:r>
              <a:rPr lang="en-US" sz="7200" dirty="0">
                <a:latin typeface="+mj-lt"/>
                <a:ea typeface="+mj-ea"/>
                <a:cs typeface="+mj-cs"/>
              </a:rPr>
              <a:t> Auto Encoders</a:t>
            </a:r>
          </a:p>
        </p:txBody>
      </p:sp>
    </p:spTree>
    <p:extLst>
      <p:ext uri="{BB962C8B-B14F-4D97-AF65-F5344CB8AC3E}">
        <p14:creationId xmlns:p14="http://schemas.microsoft.com/office/powerpoint/2010/main" val="15354580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2" y="1328565"/>
            <a:ext cx="84416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 err="1"/>
              <a:t>Autoencoders</a:t>
            </a:r>
            <a:endParaRPr lang="pt-BR" sz="32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176050" y="2619515"/>
            <a:ext cx="713066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Um tipo de RNA usado para Não-Supervisionado.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Usado para sistemas de recomendação.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 segunda camada é o CODE que representa essa versão comprimida dos dados de entrada.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 O objetivo do DECODER é decodificar esse CODE (o dado comprimido) na tentativa de refazer o código de entrada.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objetivo da saída é ter a mesma quantidade da entrada.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676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2" y="1328565"/>
            <a:ext cx="84416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 err="1"/>
              <a:t>Autoencoders</a:t>
            </a:r>
            <a:endParaRPr lang="pt-BR" sz="3200" dirty="0"/>
          </a:p>
        </p:txBody>
      </p:sp>
      <p:pic>
        <p:nvPicPr>
          <p:cNvPr id="3" name="Imagem 2" descr="Uma imagem contendo Diagrama&#10;&#10;Descrição gerada automaticamente">
            <a:extLst>
              <a:ext uri="{FF2B5EF4-FFF2-40B4-BE49-F238E27FC236}">
                <a16:creationId xmlns:a16="http://schemas.microsoft.com/office/drawing/2014/main" id="{A3558CFE-E3BF-0FEA-BE7F-63A190C5E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080" y="2201524"/>
            <a:ext cx="8593840" cy="332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11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034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37" name="Picture 1036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39" name="Rectangle 1038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049" name="Rectangle 1048">
            <a:extLst>
              <a:ext uri="{FF2B5EF4-FFF2-40B4-BE49-F238E27FC236}">
                <a16:creationId xmlns:a16="http://schemas.microsoft.com/office/drawing/2014/main" id="{4DA9E8CC-6C73-43E6-AF09-B4B1083BC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1" name="Picture 1050">
            <a:extLst>
              <a:ext uri="{FF2B5EF4-FFF2-40B4-BE49-F238E27FC236}">
                <a16:creationId xmlns:a16="http://schemas.microsoft.com/office/drawing/2014/main" id="{C6DFF5FD-BEF9-4B06-B7C2-58C5CFC92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53" name="Picture 1052">
            <a:extLst>
              <a:ext uri="{FF2B5EF4-FFF2-40B4-BE49-F238E27FC236}">
                <a16:creationId xmlns:a16="http://schemas.microsoft.com/office/drawing/2014/main" id="{C9A18D1D-88E7-41EF-892F-C99BDEEE5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55" name="Rectangle 1054">
            <a:extLst>
              <a:ext uri="{FF2B5EF4-FFF2-40B4-BE49-F238E27FC236}">
                <a16:creationId xmlns:a16="http://schemas.microsoft.com/office/drawing/2014/main" id="{113E1A2F-E5D7-4888-BA8C-1CDDC7CE2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F625649A-4F9D-4D90-8F0A-433D7A1F6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-865553" y="387655"/>
            <a:ext cx="8445357" cy="8835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dirty="0" err="1">
                <a:latin typeface="+mj-lt"/>
                <a:ea typeface="+mj-ea"/>
                <a:cs typeface="+mj-cs"/>
              </a:rPr>
              <a:t>Arquitetura</a:t>
            </a:r>
            <a:endParaRPr lang="en-US" sz="4100" dirty="0">
              <a:latin typeface="+mj-lt"/>
              <a:ea typeface="+mj-ea"/>
              <a:cs typeface="+mj-cs"/>
            </a:endParaRP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B6F31202-25B1-43E6-94C1-CDCAFFE33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588507C5-B772-411D-B50E-0C075AD25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Arredondado 2">
            <a:hlinkClick r:id="rId5" invalidUrl="vscode:///"/>
            <a:extLst>
              <a:ext uri="{FF2B5EF4-FFF2-40B4-BE49-F238E27FC236}">
                <a16:creationId xmlns:a16="http://schemas.microsoft.com/office/drawing/2014/main" id="{5CAA4005-FB12-6C6F-6684-1DED78ED2DF8}"/>
              </a:ext>
            </a:extLst>
          </p:cNvPr>
          <p:cNvSpPr/>
          <p:nvPr/>
        </p:nvSpPr>
        <p:spPr>
          <a:xfrm>
            <a:off x="3782902" y="5639455"/>
            <a:ext cx="4461832" cy="947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Notebook</a:t>
            </a:r>
          </a:p>
        </p:txBody>
      </p:sp>
      <p:pic>
        <p:nvPicPr>
          <p:cNvPr id="6146" name="Picture 2" descr="Redes neurais autoencoders – Feed Forward – hacking analytics">
            <a:extLst>
              <a:ext uri="{FF2B5EF4-FFF2-40B4-BE49-F238E27FC236}">
                <a16:creationId xmlns:a16="http://schemas.microsoft.com/office/drawing/2014/main" id="{2D377E8E-A467-9C79-0FEE-2F708FF6B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401" y="2089150"/>
            <a:ext cx="10378001" cy="26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2412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2F82634-B135-B670-4928-26AD339120C5}"/>
              </a:ext>
            </a:extLst>
          </p:cNvPr>
          <p:cNvSpPr txBox="1"/>
          <p:nvPr/>
        </p:nvSpPr>
        <p:spPr>
          <a:xfrm>
            <a:off x="2250060" y="2125166"/>
            <a:ext cx="8293081" cy="3515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 err="1">
                <a:latin typeface="+mj-lt"/>
                <a:ea typeface="+mj-ea"/>
                <a:cs typeface="+mj-cs"/>
              </a:rPr>
              <a:t>Bônus</a:t>
            </a:r>
            <a:endParaRPr lang="en-US" sz="7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438240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034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37" name="Picture 1036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39" name="Rectangle 1038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049" name="Rectangle 1048">
            <a:extLst>
              <a:ext uri="{FF2B5EF4-FFF2-40B4-BE49-F238E27FC236}">
                <a16:creationId xmlns:a16="http://schemas.microsoft.com/office/drawing/2014/main" id="{4DA9E8CC-6C73-43E6-AF09-B4B1083BC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1" name="Picture 1050">
            <a:extLst>
              <a:ext uri="{FF2B5EF4-FFF2-40B4-BE49-F238E27FC236}">
                <a16:creationId xmlns:a16="http://schemas.microsoft.com/office/drawing/2014/main" id="{C6DFF5FD-BEF9-4B06-B7C2-58C5CFC92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53" name="Picture 1052">
            <a:extLst>
              <a:ext uri="{FF2B5EF4-FFF2-40B4-BE49-F238E27FC236}">
                <a16:creationId xmlns:a16="http://schemas.microsoft.com/office/drawing/2014/main" id="{C9A18D1D-88E7-41EF-892F-C99BDEEE5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55" name="Rectangle 1054">
            <a:extLst>
              <a:ext uri="{FF2B5EF4-FFF2-40B4-BE49-F238E27FC236}">
                <a16:creationId xmlns:a16="http://schemas.microsoft.com/office/drawing/2014/main" id="{113E1A2F-E5D7-4888-BA8C-1CDDC7CE2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F625649A-4F9D-4D90-8F0A-433D7A1F6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B6F31202-25B1-43E6-94C1-CDCAFFE33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588507C5-B772-411D-B50E-0C075AD25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Arredondado 2">
            <a:hlinkClick r:id="rId5" invalidUrl="vscode:///"/>
            <a:extLst>
              <a:ext uri="{FF2B5EF4-FFF2-40B4-BE49-F238E27FC236}">
                <a16:creationId xmlns:a16="http://schemas.microsoft.com/office/drawing/2014/main" id="{5CAA4005-FB12-6C6F-6684-1DED78ED2DF8}"/>
              </a:ext>
            </a:extLst>
          </p:cNvPr>
          <p:cNvSpPr/>
          <p:nvPr/>
        </p:nvSpPr>
        <p:spPr>
          <a:xfrm>
            <a:off x="3864017" y="1744943"/>
            <a:ext cx="4461832" cy="947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Kaggle</a:t>
            </a:r>
            <a:endParaRPr lang="pt-B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tângulo Arredondado 1">
            <a:hlinkClick r:id="rId6" invalidUrl="vscode:///"/>
            <a:extLst>
              <a:ext uri="{FF2B5EF4-FFF2-40B4-BE49-F238E27FC236}">
                <a16:creationId xmlns:a16="http://schemas.microsoft.com/office/drawing/2014/main" id="{3C466DAE-44BD-4CB9-28EA-9047C673BABA}"/>
              </a:ext>
            </a:extLst>
          </p:cNvPr>
          <p:cNvSpPr/>
          <p:nvPr/>
        </p:nvSpPr>
        <p:spPr>
          <a:xfrm>
            <a:off x="3864017" y="4227033"/>
            <a:ext cx="4461832" cy="947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Notebook</a:t>
            </a:r>
          </a:p>
        </p:txBody>
      </p:sp>
    </p:spTree>
    <p:extLst>
      <p:ext uri="{BB962C8B-B14F-4D97-AF65-F5344CB8AC3E}">
        <p14:creationId xmlns:p14="http://schemas.microsoft.com/office/powerpoint/2010/main" val="35781109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049A0C8-4DD4-4ABB-A614-232847765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F6A325A-2919-4123-9174-54EABC5A0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0E82CC2-31B4-4592-9C30-6A975D5D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98CE383-5E7E-4B66-B52A-B492AE0F1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D185A96-18D7-4084-8117-F60559EB2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A34A425-32DC-4467-9A4A-9176EC369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BF53389-3CCE-4DFA-9F44-1093CA4DB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986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58A0B6A-DEC0-46AC-8D12-B6E45FCD1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33" y="0"/>
            <a:ext cx="12189867" cy="6858001"/>
          </a:xfrm>
          <a:prstGeom prst="rect">
            <a:avLst/>
          </a:prstGeom>
          <a:solidFill>
            <a:schemeClr val="tx2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8C1A506D-EB69-4549-9782-F0EBB2A9A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2F82634-B135-B670-4928-26AD339120C5}"/>
              </a:ext>
            </a:extLst>
          </p:cNvPr>
          <p:cNvSpPr txBox="1"/>
          <p:nvPr/>
        </p:nvSpPr>
        <p:spPr>
          <a:xfrm>
            <a:off x="2141744" y="1437783"/>
            <a:ext cx="7908513" cy="2495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Obrigado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0F1C4F5-2577-17B8-4971-0262F3FA8180}"/>
              </a:ext>
            </a:extLst>
          </p:cNvPr>
          <p:cNvSpPr txBox="1"/>
          <p:nvPr/>
        </p:nvSpPr>
        <p:spPr>
          <a:xfrm>
            <a:off x="3416133" y="4020146"/>
            <a:ext cx="5357600" cy="1160213"/>
          </a:xfrm>
          <a:prstGeom prst="rect">
            <a:avLst/>
          </a:prstGeom>
        </p:spPr>
        <p:txBody>
          <a:bodyPr vert="horz" lIns="91440" tIns="0" rIns="91440" bIns="45720" rtlCol="0" anchor="t">
            <a:normAutofit fontScale="70000" lnSpcReduction="20000"/>
          </a:bodyPr>
          <a:lstStyle/>
          <a:p>
            <a:pPr algn="ctr" defTabSz="914400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sz="2800" dirty="0" err="1">
                <a:solidFill>
                  <a:schemeClr val="tx2"/>
                </a:solidFill>
              </a:rPr>
              <a:t>Maycon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 err="1">
                <a:solidFill>
                  <a:schemeClr val="tx2"/>
                </a:solidFill>
              </a:rPr>
              <a:t>Batestin</a:t>
            </a:r>
            <a:r>
              <a:rPr lang="en-US" sz="2800" dirty="0">
                <a:solidFill>
                  <a:schemeClr val="tx2"/>
                </a:solidFill>
              </a:rPr>
              <a:t> | </a:t>
            </a:r>
            <a:r>
              <a:rPr lang="en-US" sz="2800" dirty="0" err="1">
                <a:solidFill>
                  <a:schemeClr val="tx2"/>
                </a:solidFill>
              </a:rPr>
              <a:t>Linkedin</a:t>
            </a:r>
            <a:endParaRPr lang="en-US" sz="2800" dirty="0">
              <a:solidFill>
                <a:schemeClr val="tx2"/>
              </a:solidFill>
            </a:endParaRPr>
          </a:p>
          <a:p>
            <a:pPr algn="ctr" defTabSz="914400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sz="2800" dirty="0">
                <a:solidFill>
                  <a:schemeClr val="tx2"/>
                </a:solidFill>
              </a:rPr>
              <a:t>https://</a:t>
            </a:r>
            <a:r>
              <a:rPr lang="en-US" sz="2800" dirty="0" err="1">
                <a:solidFill>
                  <a:schemeClr val="tx2"/>
                </a:solidFill>
              </a:rPr>
              <a:t>www.linkedin.com</a:t>
            </a:r>
            <a:r>
              <a:rPr lang="en-US" sz="2800" dirty="0">
                <a:solidFill>
                  <a:schemeClr val="tx2"/>
                </a:solidFill>
              </a:rPr>
              <a:t>/in/</a:t>
            </a:r>
            <a:r>
              <a:rPr lang="en-US" sz="2800" dirty="0" err="1">
                <a:solidFill>
                  <a:schemeClr val="tx2"/>
                </a:solidFill>
              </a:rPr>
              <a:t>mayconbatestin</a:t>
            </a:r>
            <a:r>
              <a:rPr lang="en-US" sz="2800" dirty="0">
                <a:solidFill>
                  <a:schemeClr val="tx2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289148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3" y="1328565"/>
            <a:ext cx="6097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Conhecer e Aprender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176050" y="2619515"/>
            <a:ext cx="60978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Sobre </a:t>
            </a:r>
            <a:r>
              <a:rPr lang="pt-BR" dirty="0" err="1"/>
              <a:t>Machine</a:t>
            </a:r>
            <a:r>
              <a:rPr lang="pt-BR" dirty="0"/>
              <a:t> Learning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Sobre RNA (REDES NEURAIS ARTIFICIAIS)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Sobre Redes Neurais </a:t>
            </a:r>
            <a:r>
              <a:rPr lang="pt-BR" dirty="0" err="1"/>
              <a:t>Convolucionais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Sobre Redes Neurais Recorrentes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Sobre Redes </a:t>
            </a:r>
            <a:r>
              <a:rPr lang="pt-BR" dirty="0" err="1"/>
              <a:t>Autoencoders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Kaggle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147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2F82634-B135-B670-4928-26AD339120C5}"/>
              </a:ext>
            </a:extLst>
          </p:cNvPr>
          <p:cNvSpPr txBox="1"/>
          <p:nvPr/>
        </p:nvSpPr>
        <p:spPr>
          <a:xfrm>
            <a:off x="2250061" y="2125166"/>
            <a:ext cx="7000990" cy="3515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>
                <a:latin typeface="+mj-lt"/>
                <a:ea typeface="+mj-ea"/>
                <a:cs typeface="+mj-cs"/>
              </a:rPr>
              <a:t>Mercado</a:t>
            </a:r>
          </a:p>
        </p:txBody>
      </p:sp>
    </p:spTree>
    <p:extLst>
      <p:ext uri="{BB962C8B-B14F-4D97-AF65-F5344CB8AC3E}">
        <p14:creationId xmlns:p14="http://schemas.microsoft.com/office/powerpoint/2010/main" val="1064223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C0DCDC94-9737-EBF6-C92D-AD6D5EAE5AC5}"/>
              </a:ext>
            </a:extLst>
          </p:cNvPr>
          <p:cNvSpPr txBox="1"/>
          <p:nvPr/>
        </p:nvSpPr>
        <p:spPr>
          <a:xfrm>
            <a:off x="1176050" y="2619515"/>
            <a:ext cx="60978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Medicina (Detecção de anomalias e laudos médicos)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Segurança (Monitoramento </a:t>
            </a:r>
            <a:r>
              <a:rPr lang="pt-BR" dirty="0" err="1"/>
              <a:t>convolucional</a:t>
            </a:r>
            <a:r>
              <a:rPr lang="pt-B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Recursos humanos (Entrevistas, traduções, seminários)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Entretimento (Filmes, música, arte)</a:t>
            </a:r>
          </a:p>
        </p:txBody>
      </p:sp>
    </p:spTree>
    <p:extLst>
      <p:ext uri="{BB962C8B-B14F-4D97-AF65-F5344CB8AC3E}">
        <p14:creationId xmlns:p14="http://schemas.microsoft.com/office/powerpoint/2010/main" val="273915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2F82634-B135-B670-4928-26AD339120C5}"/>
              </a:ext>
            </a:extLst>
          </p:cNvPr>
          <p:cNvSpPr txBox="1"/>
          <p:nvPr/>
        </p:nvSpPr>
        <p:spPr>
          <a:xfrm>
            <a:off x="2250061" y="2125166"/>
            <a:ext cx="7000990" cy="3515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 err="1">
                <a:latin typeface="+mj-lt"/>
                <a:ea typeface="+mj-ea"/>
                <a:cs typeface="+mj-cs"/>
              </a:rPr>
              <a:t>Pré-requisito</a:t>
            </a:r>
            <a:endParaRPr lang="en-US" sz="7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59884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3" y="1328565"/>
            <a:ext cx="6097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 err="1"/>
              <a:t>Pré</a:t>
            </a:r>
            <a:r>
              <a:rPr lang="pt-BR" sz="3200" dirty="0"/>
              <a:t> Requisitos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176050" y="2619515"/>
            <a:ext cx="60978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Lógica de Programação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Visual Studio </a:t>
            </a:r>
            <a:r>
              <a:rPr lang="pt-BR" dirty="0" err="1"/>
              <a:t>Code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Google </a:t>
            </a:r>
            <a:r>
              <a:rPr lang="pt-BR" dirty="0" err="1"/>
              <a:t>Colab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416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14315</TotalTime>
  <Words>502</Words>
  <Application>Microsoft Macintosh PowerPoint</Application>
  <PresentationFormat>Widescreen</PresentationFormat>
  <Paragraphs>147</Paragraphs>
  <Slides>49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49</vt:i4>
      </vt:variant>
    </vt:vector>
  </HeadingPairs>
  <TitlesOfParts>
    <vt:vector size="54" baseType="lpstr">
      <vt:lpstr>Arial</vt:lpstr>
      <vt:lpstr>MS Shell Dlg 2</vt:lpstr>
      <vt:lpstr>Wingdings</vt:lpstr>
      <vt:lpstr>Wingdings 3</vt:lpstr>
      <vt:lpstr>Madison</vt:lpstr>
      <vt:lpstr>Apresentação do PowerPoint</vt:lpstr>
      <vt:lpstr>Maycon Batestin</vt:lpstr>
      <vt:lpstr>Agenda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Maycon Cypriano Batestin</dc:creator>
  <cp:lastModifiedBy>Maycon Cypriano Batestin</cp:lastModifiedBy>
  <cp:revision>28</cp:revision>
  <dcterms:created xsi:type="dcterms:W3CDTF">2024-03-23T13:38:28Z</dcterms:created>
  <dcterms:modified xsi:type="dcterms:W3CDTF">2024-05-21T00:49:23Z</dcterms:modified>
</cp:coreProperties>
</file>